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3"/>
    <p:sldMasterId id="2147483660" r:id="rId4"/>
    <p:sldMasterId id="2147483672" r:id="rId5"/>
    <p:sldMasterId id="214748367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6" roundtripDataSignature="AMtx7mgvmIKHan+XjjXwWGzEaCrZ6SVqu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20" Type="http://schemas.openxmlformats.org/officeDocument/2006/relationships/slide" Target="slides/slide13.xml"/><Relationship Id="rId42" Type="http://schemas.openxmlformats.org/officeDocument/2006/relationships/slide" Target="slides/slide35.xml"/><Relationship Id="rId41" Type="http://schemas.openxmlformats.org/officeDocument/2006/relationships/slide" Target="slides/slide34.xml"/><Relationship Id="rId22" Type="http://schemas.openxmlformats.org/officeDocument/2006/relationships/slide" Target="slides/slide15.xml"/><Relationship Id="rId44" Type="http://schemas.openxmlformats.org/officeDocument/2006/relationships/slide" Target="slides/slide37.xml"/><Relationship Id="rId21" Type="http://schemas.openxmlformats.org/officeDocument/2006/relationships/slide" Target="slides/slide14.xml"/><Relationship Id="rId43" Type="http://schemas.openxmlformats.org/officeDocument/2006/relationships/slide" Target="slides/slide36.xml"/><Relationship Id="rId24" Type="http://schemas.openxmlformats.org/officeDocument/2006/relationships/slide" Target="slides/slide17.xml"/><Relationship Id="rId46" Type="http://customschemas.google.com/relationships/presentationmetadata" Target="metadata"/><Relationship Id="rId23" Type="http://schemas.openxmlformats.org/officeDocument/2006/relationships/slide" Target="slides/slide16.xml"/><Relationship Id="rId45" Type="http://schemas.openxmlformats.org/officeDocument/2006/relationships/slide" Target="slides/slide38.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3.xml"/><Relationship Id="rId6" Type="http://schemas.openxmlformats.org/officeDocument/2006/relationships/slideMaster" Target="slideMasters/slideMaster4.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slide" Target="slides/slide32.xml"/><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70ae617cb7_2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3" name="Google Shape;263;g70ae617cb7_2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8" name="Google Shape;31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70ae617cb7_2_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5" name="Google Shape;325;g70ae617cb7_2_1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6" name="Google Shape;336;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3" name="Google Shape;343;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1" name="Google Shape;351;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70ae617cb7_4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8" name="Google Shape;358;g70ae617cb7_4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4" name="Google Shape;36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1" name="Google Shape;371;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3" name="Google Shape;383;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70ae617cb7_4_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70ae617cb7_4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8" name="Google Shape;26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70ae617cb7_4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100" u="none" cap="none" strike="noStrike">
              <a:solidFill>
                <a:schemeClr val="dk1"/>
              </a:solidFill>
              <a:latin typeface="Twentieth Century"/>
              <a:ea typeface="Twentieth Century"/>
              <a:cs typeface="Twentieth Century"/>
              <a:sym typeface="Twentieth Century"/>
            </a:endParaRPr>
          </a:p>
          <a:p>
            <a:pPr indent="0" lvl="0" marL="0" marR="0" rtl="0" algn="ctr">
              <a:lnSpc>
                <a:spcPct val="100000"/>
              </a:lnSpc>
              <a:spcBef>
                <a:spcPts val="0"/>
              </a:spcBef>
              <a:spcAft>
                <a:spcPts val="0"/>
              </a:spcAft>
              <a:buClr>
                <a:srgbClr val="000000"/>
              </a:buClr>
              <a:buSzPts val="1200"/>
              <a:buFont typeface="Arial"/>
              <a:buNone/>
            </a:pPr>
            <a:r>
              <a:t/>
            </a:r>
            <a:endParaRPr b="0" i="0" sz="1100" u="none" cap="none" strike="noStrike">
              <a:solidFill>
                <a:schemeClr val="dk1"/>
              </a:solidFill>
              <a:latin typeface="Twentieth Century"/>
              <a:ea typeface="Twentieth Century"/>
              <a:cs typeface="Twentieth Century"/>
              <a:sym typeface="Twentieth Century"/>
            </a:endParaRPr>
          </a:p>
          <a:p>
            <a:pPr indent="0" lvl="0" marL="0" marR="0" rtl="0" algn="ctr">
              <a:lnSpc>
                <a:spcPct val="100000"/>
              </a:lnSpc>
              <a:spcBef>
                <a:spcPts val="0"/>
              </a:spcBef>
              <a:spcAft>
                <a:spcPts val="0"/>
              </a:spcAft>
              <a:buClr>
                <a:srgbClr val="000000"/>
              </a:buClr>
              <a:buSzPts val="1200"/>
              <a:buFont typeface="Arial"/>
              <a:buNone/>
            </a:pPr>
            <a:r>
              <a:t/>
            </a:r>
            <a:endParaRPr b="0" i="0" sz="1100" u="none" cap="none" strike="noStrike">
              <a:solidFill>
                <a:schemeClr val="dk1"/>
              </a:solidFill>
              <a:latin typeface="Twentieth Century"/>
              <a:ea typeface="Twentieth Century"/>
              <a:cs typeface="Twentieth Century"/>
              <a:sym typeface="Twentieth Century"/>
            </a:endParaRPr>
          </a:p>
          <a:p>
            <a:pPr indent="0" lvl="0" marL="0" marR="0" rtl="0" algn="ctr">
              <a:lnSpc>
                <a:spcPct val="100000"/>
              </a:lnSpc>
              <a:spcBef>
                <a:spcPts val="0"/>
              </a:spcBef>
              <a:spcAft>
                <a:spcPts val="0"/>
              </a:spcAft>
              <a:buClr>
                <a:srgbClr val="000000"/>
              </a:buClr>
              <a:buSzPts val="1200"/>
              <a:buFont typeface="Arial"/>
              <a:buNone/>
            </a:pPr>
            <a:r>
              <a:t/>
            </a:r>
            <a:endParaRPr b="0" i="0" sz="1100" u="none" cap="none" strike="noStrike">
              <a:solidFill>
                <a:schemeClr val="dk1"/>
              </a:solidFill>
              <a:latin typeface="Twentieth Century"/>
              <a:ea typeface="Twentieth Century"/>
              <a:cs typeface="Twentieth Century"/>
              <a:sym typeface="Twentieth Century"/>
            </a:endParaRPr>
          </a:p>
          <a:p>
            <a:pPr indent="0" lvl="0" marL="0" marR="0" rtl="0" algn="ctr">
              <a:lnSpc>
                <a:spcPct val="100000"/>
              </a:lnSpc>
              <a:spcBef>
                <a:spcPts val="0"/>
              </a:spcBef>
              <a:spcAft>
                <a:spcPts val="0"/>
              </a:spcAft>
              <a:buClr>
                <a:srgbClr val="000000"/>
              </a:buClr>
              <a:buSzPts val="1200"/>
              <a:buFont typeface="Arial"/>
              <a:buNone/>
            </a:pPr>
            <a:r>
              <a:rPr b="0" i="0" lang="en-GB" sz="1100" u="none" cap="none" strike="noStrike">
                <a:solidFill>
                  <a:schemeClr val="dk1"/>
                </a:solidFill>
                <a:latin typeface="Twentieth Century"/>
                <a:ea typeface="Twentieth Century"/>
                <a:cs typeface="Twentieth Century"/>
                <a:sym typeface="Twentieth Century"/>
              </a:rPr>
              <a:t>Sales Value (2017): 0.98bn</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GB" sz="1100" u="none" cap="none" strike="noStrike">
                <a:solidFill>
                  <a:schemeClr val="dk1"/>
                </a:solidFill>
                <a:latin typeface="Twentieth Century"/>
                <a:ea typeface="Twentieth Century"/>
                <a:cs typeface="Twentieth Century"/>
                <a:sym typeface="Twentieth Century"/>
              </a:rPr>
              <a:t>Sales Volume (2017):  13.5m</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100" u="none" cap="none" strike="noStrike">
              <a:solidFill>
                <a:schemeClr val="dk1"/>
              </a:solidFill>
              <a:latin typeface="Twentieth Century"/>
              <a:ea typeface="Twentieth Century"/>
              <a:cs typeface="Twentieth Century"/>
              <a:sym typeface="Twentieth Century"/>
            </a:endParaRPr>
          </a:p>
          <a:p>
            <a:pPr indent="0" lvl="0" marL="0" marR="0" rtl="0" algn="ctr">
              <a:lnSpc>
                <a:spcPct val="100000"/>
              </a:lnSpc>
              <a:spcBef>
                <a:spcPts val="0"/>
              </a:spcBef>
              <a:spcAft>
                <a:spcPts val="0"/>
              </a:spcAft>
              <a:buClr>
                <a:srgbClr val="000000"/>
              </a:buClr>
              <a:buSzPts val="1200"/>
              <a:buFont typeface="Arial"/>
              <a:buNone/>
            </a:pPr>
            <a:r>
              <a:rPr b="0" i="0" lang="en-GB" sz="1100" u="none" cap="none" strike="noStrike">
                <a:solidFill>
                  <a:schemeClr val="dk1"/>
                </a:solidFill>
                <a:latin typeface="Twentieth Century"/>
                <a:ea typeface="Twentieth Century"/>
                <a:cs typeface="Twentieth Century"/>
                <a:sym typeface="Twentieth Century"/>
              </a:rPr>
              <a:t>Sales (2019): 2.6bn</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GB" sz="1100" u="none" cap="none" strike="noStrike">
                <a:solidFill>
                  <a:schemeClr val="dk1"/>
                </a:solidFill>
                <a:latin typeface="Twentieth Century"/>
                <a:ea typeface="Twentieth Century"/>
                <a:cs typeface="Twentieth Century"/>
                <a:sym typeface="Twentieth Century"/>
              </a:rPr>
              <a:t>Sales Volume (2019): 2.98m </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100" u="none" cap="none" strike="noStrike">
              <a:solidFill>
                <a:schemeClr val="dk1"/>
              </a:solidFill>
              <a:latin typeface="Twentieth Century"/>
              <a:ea typeface="Twentieth Century"/>
              <a:cs typeface="Twentieth Century"/>
              <a:sym typeface="Twentieth Century"/>
            </a:endParaRPr>
          </a:p>
          <a:p>
            <a:pPr indent="0" lvl="0" marL="0" marR="0" rtl="0" algn="ctr">
              <a:lnSpc>
                <a:spcPct val="100000"/>
              </a:lnSpc>
              <a:spcBef>
                <a:spcPts val="0"/>
              </a:spcBef>
              <a:spcAft>
                <a:spcPts val="0"/>
              </a:spcAft>
              <a:buClr>
                <a:srgbClr val="000000"/>
              </a:buClr>
              <a:buSzPts val="1200"/>
              <a:buFont typeface="Arial"/>
              <a:buNone/>
            </a:pPr>
            <a:r>
              <a:t/>
            </a:r>
            <a:endParaRPr b="0" i="0" sz="1100" u="none" cap="none" strike="noStrike">
              <a:solidFill>
                <a:schemeClr val="dk1"/>
              </a:solidFill>
              <a:latin typeface="Twentieth Century"/>
              <a:ea typeface="Twentieth Century"/>
              <a:cs typeface="Twentieth Century"/>
              <a:sym typeface="Twentieth Century"/>
            </a:endParaRPr>
          </a:p>
          <a:p>
            <a:pPr indent="0" lvl="0" marL="0" marR="0" rtl="0" algn="ctr">
              <a:lnSpc>
                <a:spcPct val="100000"/>
              </a:lnSpc>
              <a:spcBef>
                <a:spcPts val="0"/>
              </a:spcBef>
              <a:spcAft>
                <a:spcPts val="0"/>
              </a:spcAft>
              <a:buClr>
                <a:srgbClr val="000000"/>
              </a:buClr>
              <a:buSzPts val="1200"/>
              <a:buFont typeface="Arial"/>
              <a:buNone/>
            </a:pPr>
            <a:r>
              <a:rPr b="0" i="0" lang="en-GB" sz="1100" u="none" cap="none" strike="noStrike">
                <a:solidFill>
                  <a:schemeClr val="dk1"/>
                </a:solidFill>
                <a:latin typeface="Twentieth Century"/>
                <a:ea typeface="Twentieth Century"/>
                <a:cs typeface="Twentieth Century"/>
                <a:sym typeface="Twentieth Century"/>
              </a:rPr>
              <a:t>Sales CAGR (2017-2019): 62%</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GB" sz="1100" u="none" cap="none" strike="noStrike">
                <a:solidFill>
                  <a:schemeClr val="dk1"/>
                </a:solidFill>
                <a:latin typeface="Twentieth Century"/>
                <a:ea typeface="Twentieth Century"/>
                <a:cs typeface="Twentieth Century"/>
                <a:sym typeface="Twentieth Century"/>
              </a:rPr>
              <a:t>Volume CAGR (2017):  48%</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100" u="none" cap="none" strike="noStrike">
              <a:solidFill>
                <a:schemeClr val="dk1"/>
              </a:solidFill>
              <a:latin typeface="Twentieth Century"/>
              <a:ea typeface="Twentieth Century"/>
              <a:cs typeface="Twentieth Century"/>
              <a:sym typeface="Twentieth Century"/>
            </a:endParaRPr>
          </a:p>
          <a:p>
            <a:pPr indent="0" lvl="0" marL="0" marR="0" rtl="0" algn="ctr">
              <a:lnSpc>
                <a:spcPct val="100000"/>
              </a:lnSpc>
              <a:spcBef>
                <a:spcPts val="0"/>
              </a:spcBef>
              <a:spcAft>
                <a:spcPts val="0"/>
              </a:spcAft>
              <a:buClr>
                <a:srgbClr val="000000"/>
              </a:buClr>
              <a:buSzPts val="1200"/>
              <a:buFont typeface="Arial"/>
              <a:buNone/>
            </a:pPr>
            <a:r>
              <a:t/>
            </a:r>
            <a:endParaRPr b="0" i="0" sz="1100" u="none" cap="none" strike="noStrike">
              <a:solidFill>
                <a:schemeClr val="dk1"/>
              </a:solidFill>
              <a:latin typeface="Twentieth Century"/>
              <a:ea typeface="Twentieth Century"/>
              <a:cs typeface="Twentieth Century"/>
              <a:sym typeface="Twentieth Century"/>
            </a:endParaRPr>
          </a:p>
          <a:p>
            <a:pPr indent="0" lvl="0" marL="0" marR="0" rtl="0" algn="ctr">
              <a:lnSpc>
                <a:spcPct val="100000"/>
              </a:lnSpc>
              <a:spcBef>
                <a:spcPts val="0"/>
              </a:spcBef>
              <a:spcAft>
                <a:spcPts val="0"/>
              </a:spcAft>
              <a:buClr>
                <a:srgbClr val="000000"/>
              </a:buClr>
              <a:buSzPts val="1200"/>
              <a:buFont typeface="Arial"/>
              <a:buNone/>
            </a:pPr>
            <a:r>
              <a:t/>
            </a:r>
            <a:endParaRPr b="0" i="0" sz="1100" u="none" cap="none" strike="noStrike">
              <a:solidFill>
                <a:schemeClr val="dk1"/>
              </a:solidFill>
              <a:latin typeface="Twentieth Century"/>
              <a:ea typeface="Twentieth Century"/>
              <a:cs typeface="Twentieth Century"/>
              <a:sym typeface="Twentieth Century"/>
            </a:endParaRPr>
          </a:p>
          <a:p>
            <a:pPr indent="0" lvl="0" marL="0" marR="0" rtl="0" algn="ctr">
              <a:lnSpc>
                <a:spcPct val="100000"/>
              </a:lnSpc>
              <a:spcBef>
                <a:spcPts val="0"/>
              </a:spcBef>
              <a:spcAft>
                <a:spcPts val="0"/>
              </a:spcAft>
              <a:buClr>
                <a:srgbClr val="000000"/>
              </a:buClr>
              <a:buSzPts val="1200"/>
              <a:buFont typeface="Arial"/>
              <a:buNone/>
            </a:pPr>
            <a:r>
              <a:t/>
            </a:r>
            <a:endParaRPr b="0" i="0" sz="1100" u="none" cap="none" strike="noStrike">
              <a:solidFill>
                <a:schemeClr val="dk1"/>
              </a:solidFill>
              <a:latin typeface="Twentieth Century"/>
              <a:ea typeface="Twentieth Century"/>
              <a:cs typeface="Twentieth Century"/>
              <a:sym typeface="Twentieth Century"/>
            </a:endParaRPr>
          </a:p>
          <a:p>
            <a:pPr indent="0" lvl="0" marL="0" rtl="0" algn="l">
              <a:lnSpc>
                <a:spcPct val="100000"/>
              </a:lnSpc>
              <a:spcBef>
                <a:spcPts val="0"/>
              </a:spcBef>
              <a:spcAft>
                <a:spcPts val="0"/>
              </a:spcAft>
              <a:buSzPts val="1100"/>
              <a:buNone/>
            </a:pPr>
            <a:r>
              <a:t/>
            </a:r>
            <a:endParaRPr/>
          </a:p>
        </p:txBody>
      </p:sp>
      <p:sp>
        <p:nvSpPr>
          <p:cNvPr id="401" name="Google Shape;401;g70ae617cb7_4_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70ae617cb7_4_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rtl="0" algn="l">
              <a:lnSpc>
                <a:spcPct val="90000"/>
              </a:lnSpc>
              <a:spcBef>
                <a:spcPts val="1200"/>
              </a:spcBef>
              <a:spcAft>
                <a:spcPts val="0"/>
              </a:spcAft>
              <a:buSzPts val="1800"/>
              <a:buChar char="●"/>
            </a:pPr>
            <a:r>
              <a:rPr lang="en-GB" sz="1100"/>
              <a:t>Which is the impact on the Brand if a competitor’s product Price change?  </a:t>
            </a:r>
            <a:endParaRPr/>
          </a:p>
          <a:p>
            <a:pPr indent="-342900" lvl="0" marL="457200" rtl="0" algn="l">
              <a:lnSpc>
                <a:spcPct val="90000"/>
              </a:lnSpc>
              <a:spcBef>
                <a:spcPts val="1200"/>
              </a:spcBef>
              <a:spcAft>
                <a:spcPts val="0"/>
              </a:spcAft>
              <a:buSzPts val="1800"/>
              <a:buChar char="●"/>
            </a:pPr>
            <a:r>
              <a:rPr lang="en-GB" sz="1100"/>
              <a:t>In terms of pricing, Sinresa’s is also a premium manufacturer in this category. Manufacturer 3’s brand 4 is close second and Manufacturer 1 has the least priced products. </a:t>
            </a:r>
            <a:endParaRPr/>
          </a:p>
          <a:p>
            <a:pPr indent="-298450" lvl="0" marL="457200" rtl="0" algn="l">
              <a:lnSpc>
                <a:spcPct val="100000"/>
              </a:lnSpc>
              <a:spcBef>
                <a:spcPts val="0"/>
              </a:spcBef>
              <a:spcAft>
                <a:spcPts val="0"/>
              </a:spcAft>
              <a:buSzPts val="1100"/>
              <a:buChar char="●"/>
            </a:pPr>
            <a:r>
              <a:rPr lang="en-GB" sz="1100"/>
              <a:t>In this case lowest priced zero alcohol products (Manufacturer 1) are selling in high volumes</a:t>
            </a:r>
            <a:endParaRPr/>
          </a:p>
          <a:p>
            <a:pPr indent="-298450" lvl="0" marL="457200" rtl="0" algn="l">
              <a:lnSpc>
                <a:spcPct val="100000"/>
              </a:lnSpc>
              <a:spcBef>
                <a:spcPts val="0"/>
              </a:spcBef>
              <a:spcAft>
                <a:spcPts val="0"/>
              </a:spcAft>
              <a:buSzPts val="1100"/>
              <a:buChar char="●"/>
            </a:pPr>
            <a:r>
              <a:rPr lang="en-GB" sz="1100"/>
              <a:t>If a Manufacturer 1 decreases their price, they might see an increase in volume of their Brand 1. What is more important here is that Sinresa should consider significantly decreasing its prices if the goal is to spur volumes. </a:t>
            </a:r>
            <a:endParaRPr/>
          </a:p>
          <a:p>
            <a:pPr indent="-228600" lvl="0" marL="457200" rtl="0" algn="l">
              <a:lnSpc>
                <a:spcPct val="90000"/>
              </a:lnSpc>
              <a:spcBef>
                <a:spcPts val="1200"/>
              </a:spcBef>
              <a:spcAft>
                <a:spcPts val="0"/>
              </a:spcAft>
              <a:buSzPts val="1800"/>
              <a:buNone/>
            </a:pPr>
            <a:r>
              <a:t/>
            </a:r>
            <a:endParaRPr sz="1100"/>
          </a:p>
          <a:p>
            <a:pPr indent="0" lvl="0" marL="0" rtl="0" algn="l">
              <a:lnSpc>
                <a:spcPct val="100000"/>
              </a:lnSpc>
              <a:spcBef>
                <a:spcPts val="0"/>
              </a:spcBef>
              <a:spcAft>
                <a:spcPts val="0"/>
              </a:spcAft>
              <a:buSzPts val="1100"/>
              <a:buNone/>
            </a:pPr>
            <a:r>
              <a:t/>
            </a:r>
            <a:endParaRPr/>
          </a:p>
        </p:txBody>
      </p:sp>
      <p:sp>
        <p:nvSpPr>
          <p:cNvPr id="412" name="Google Shape;412;g70ae617cb7_4_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70ae617cb7_4_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rtl="0" algn="l">
              <a:lnSpc>
                <a:spcPct val="90000"/>
              </a:lnSpc>
              <a:spcBef>
                <a:spcPts val="1200"/>
              </a:spcBef>
              <a:spcAft>
                <a:spcPts val="0"/>
              </a:spcAft>
              <a:buSzPts val="1800"/>
              <a:buChar char="●"/>
            </a:pPr>
            <a:r>
              <a:rPr lang="en-GB" sz="1100"/>
              <a:t>Which is the impact on the Brand if a competitor’s product Price change? </a:t>
            </a:r>
            <a:endParaRPr/>
          </a:p>
          <a:p>
            <a:pPr indent="-342900" lvl="0" marL="457200" rtl="0" algn="l">
              <a:lnSpc>
                <a:spcPct val="90000"/>
              </a:lnSpc>
              <a:spcBef>
                <a:spcPts val="1200"/>
              </a:spcBef>
              <a:spcAft>
                <a:spcPts val="0"/>
              </a:spcAft>
              <a:buSzPts val="1800"/>
              <a:buChar char="●"/>
            </a:pPr>
            <a:r>
              <a:rPr lang="en-GB" sz="1100"/>
              <a:t>In terms of pricing, Sinresa’s is clearly a premium manufacturer in this category. Manufacturer 3’s brand 4 is close second and Manufacturer 1 has the least priced products. </a:t>
            </a:r>
            <a:endParaRPr/>
          </a:p>
          <a:p>
            <a:pPr indent="-298450" lvl="0" marL="457200" rtl="0" algn="l">
              <a:lnSpc>
                <a:spcPct val="100000"/>
              </a:lnSpc>
              <a:spcBef>
                <a:spcPts val="0"/>
              </a:spcBef>
              <a:spcAft>
                <a:spcPts val="0"/>
              </a:spcAft>
              <a:buSzPts val="1100"/>
              <a:buChar char="●"/>
            </a:pPr>
            <a:r>
              <a:rPr lang="en-GB" sz="1100"/>
              <a:t>The lowest priced zero alcohol products (Manufacturer 1) are not selling in high volumes</a:t>
            </a:r>
            <a:endParaRPr/>
          </a:p>
          <a:p>
            <a:pPr indent="-298450" lvl="0" marL="457200" rtl="0" algn="l">
              <a:lnSpc>
                <a:spcPct val="100000"/>
              </a:lnSpc>
              <a:spcBef>
                <a:spcPts val="0"/>
              </a:spcBef>
              <a:spcAft>
                <a:spcPts val="0"/>
              </a:spcAft>
              <a:buSzPts val="1100"/>
              <a:buChar char="●"/>
            </a:pPr>
            <a:r>
              <a:rPr lang="en-GB" sz="1100"/>
              <a:t>In fact a price of 1.75 (Manufacturer 3) seems to lead to the highest sales volumes, albeit it might also be because of Manufacturer 3’s marketing capabilities. </a:t>
            </a:r>
            <a:endParaRPr/>
          </a:p>
          <a:p>
            <a:pPr indent="-298450" lvl="0" marL="457200" rtl="0" algn="l">
              <a:lnSpc>
                <a:spcPct val="100000"/>
              </a:lnSpc>
              <a:spcBef>
                <a:spcPts val="0"/>
              </a:spcBef>
              <a:spcAft>
                <a:spcPts val="0"/>
              </a:spcAft>
              <a:buSzPts val="1100"/>
              <a:buChar char="●"/>
            </a:pPr>
            <a:r>
              <a:rPr lang="en-GB" sz="1100"/>
              <a:t>If a Manufacturer 1 increases their price, they might see an increase in volume. What is more important here is that Sinresa should consider reducing its prices a little to spur volumes. </a:t>
            </a:r>
            <a:endParaRPr/>
          </a:p>
          <a:p>
            <a:pPr indent="-228600" lvl="0" marL="457200" rtl="0" algn="l">
              <a:lnSpc>
                <a:spcPct val="90000"/>
              </a:lnSpc>
              <a:spcBef>
                <a:spcPts val="1200"/>
              </a:spcBef>
              <a:spcAft>
                <a:spcPts val="0"/>
              </a:spcAft>
              <a:buSzPts val="1800"/>
              <a:buNone/>
            </a:pPr>
            <a:r>
              <a:t/>
            </a:r>
            <a:endParaRPr sz="1100"/>
          </a:p>
          <a:p>
            <a:pPr indent="0" lvl="0" marL="0" rtl="0" algn="l">
              <a:lnSpc>
                <a:spcPct val="100000"/>
              </a:lnSpc>
              <a:spcBef>
                <a:spcPts val="0"/>
              </a:spcBef>
              <a:spcAft>
                <a:spcPts val="0"/>
              </a:spcAft>
              <a:buSzPts val="1100"/>
              <a:buNone/>
            </a:pPr>
            <a:r>
              <a:t/>
            </a:r>
            <a:endParaRPr/>
          </a:p>
        </p:txBody>
      </p:sp>
      <p:sp>
        <p:nvSpPr>
          <p:cNvPr id="423" name="Google Shape;423;g70ae617cb7_4_2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200"/>
              </a:spcBef>
              <a:spcAft>
                <a:spcPts val="0"/>
              </a:spcAft>
              <a:buSzPts val="1100"/>
              <a:buNone/>
            </a:pPr>
            <a:r>
              <a:rPr lang="en-GB" sz="2200">
                <a:solidFill>
                  <a:schemeClr val="dk1"/>
                </a:solidFill>
                <a:latin typeface="Twentieth Century"/>
                <a:ea typeface="Twentieth Century"/>
                <a:cs typeface="Twentieth Century"/>
                <a:sym typeface="Twentieth Century"/>
              </a:rPr>
              <a:t>Which promotional mechanics Works the best? </a:t>
            </a:r>
            <a:endParaRPr sz="2200">
              <a:solidFill>
                <a:schemeClr val="dk1"/>
              </a:solidFill>
              <a:latin typeface="Twentieth Century"/>
              <a:ea typeface="Twentieth Century"/>
              <a:cs typeface="Twentieth Century"/>
              <a:sym typeface="Twentieth Century"/>
            </a:endParaRPr>
          </a:p>
          <a:p>
            <a:pPr indent="0" lvl="0" marL="0" rtl="0" algn="l">
              <a:lnSpc>
                <a:spcPct val="100000"/>
              </a:lnSpc>
              <a:spcBef>
                <a:spcPts val="0"/>
              </a:spcBef>
              <a:spcAft>
                <a:spcPts val="0"/>
              </a:spcAft>
              <a:buSzPts val="1100"/>
              <a:buNone/>
            </a:pPr>
            <a:r>
              <a:t/>
            </a:r>
            <a:endParaRPr/>
          </a:p>
        </p:txBody>
      </p:sp>
      <p:sp>
        <p:nvSpPr>
          <p:cNvPr id="434" name="Google Shape;434;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2100" lvl="0" marL="457200" rtl="0" algn="l">
              <a:lnSpc>
                <a:spcPct val="90000"/>
              </a:lnSpc>
              <a:spcBef>
                <a:spcPts val="1200"/>
              </a:spcBef>
              <a:spcAft>
                <a:spcPts val="0"/>
              </a:spcAft>
              <a:buClr>
                <a:schemeClr val="accent1"/>
              </a:buClr>
              <a:buSzPts val="1000"/>
              <a:buFont typeface="Twentieth Century"/>
              <a:buChar char="●"/>
            </a:pPr>
            <a:r>
              <a:rPr lang="en-GB" sz="1000">
                <a:solidFill>
                  <a:schemeClr val="dk1"/>
                </a:solidFill>
                <a:latin typeface="Twentieth Century"/>
                <a:ea typeface="Twentieth Century"/>
                <a:cs typeface="Twentieth Century"/>
                <a:sym typeface="Twentieth Century"/>
              </a:rPr>
              <a:t>What is the best season to promote the category? </a:t>
            </a:r>
            <a:r>
              <a:rPr b="1" lang="en-GB" sz="1000">
                <a:solidFill>
                  <a:schemeClr val="dk1"/>
                </a:solidFill>
                <a:latin typeface="Twentieth Century"/>
                <a:ea typeface="Twentieth Century"/>
                <a:cs typeface="Twentieth Century"/>
                <a:sym typeface="Twentieth Century"/>
              </a:rPr>
              <a:t>JANUARY BITCH</a:t>
            </a:r>
            <a:endParaRPr sz="1000"/>
          </a:p>
        </p:txBody>
      </p:sp>
      <p:sp>
        <p:nvSpPr>
          <p:cNvPr id="442" name="Google Shape;442;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70ae617cb7_4_3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9" name="Google Shape;449;g70ae617cb7_4_3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70ae617cb7_2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g70ae617cb7_2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70ae617cb7_4_4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6" name="Google Shape;466;g70ae617cb7_4_4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rtl="0" algn="l">
              <a:lnSpc>
                <a:spcPct val="90000"/>
              </a:lnSpc>
              <a:spcBef>
                <a:spcPts val="0"/>
              </a:spcBef>
              <a:spcAft>
                <a:spcPts val="0"/>
              </a:spcAft>
              <a:buSzPts val="1800"/>
              <a:buChar char="●"/>
            </a:pPr>
            <a:r>
              <a:rPr lang="en-GB"/>
              <a:t>The trust in their personal well-being is high but not in the economy of the country</a:t>
            </a:r>
            <a:endParaRPr/>
          </a:p>
          <a:p>
            <a:pPr indent="-228600" lvl="0" marL="457200" rtl="0" algn="l">
              <a:lnSpc>
                <a:spcPct val="90000"/>
              </a:lnSpc>
              <a:spcBef>
                <a:spcPts val="0"/>
              </a:spcBef>
              <a:spcAft>
                <a:spcPts val="0"/>
              </a:spcAft>
              <a:buSzPts val="1800"/>
              <a:buNone/>
            </a:pPr>
            <a:r>
              <a:t/>
            </a:r>
            <a:endParaRPr/>
          </a:p>
          <a:p>
            <a:pPr indent="-342900" lvl="0" marL="457200" rtl="0" algn="l">
              <a:lnSpc>
                <a:spcPct val="90000"/>
              </a:lnSpc>
              <a:spcBef>
                <a:spcPts val="0"/>
              </a:spcBef>
              <a:spcAft>
                <a:spcPts val="0"/>
              </a:spcAft>
              <a:buSzPts val="1800"/>
              <a:buChar char="●"/>
            </a:pPr>
            <a:r>
              <a:rPr lang="en-GB"/>
              <a:t>The brand is usually what the consumer focus on but can be encourage to change by discounts.</a:t>
            </a:r>
            <a:endParaRPr/>
          </a:p>
          <a:p>
            <a:pPr indent="0" lvl="0" marL="114300" rtl="0" algn="l">
              <a:lnSpc>
                <a:spcPct val="90000"/>
              </a:lnSpc>
              <a:spcBef>
                <a:spcPts val="0"/>
              </a:spcBef>
              <a:spcAft>
                <a:spcPts val="0"/>
              </a:spcAft>
              <a:buSzPts val="1800"/>
              <a:buNone/>
            </a:pPr>
            <a:r>
              <a:t/>
            </a:r>
            <a:endParaRPr/>
          </a:p>
          <a:p>
            <a:pPr indent="-342900" lvl="0" marL="457200" rtl="0" algn="l">
              <a:lnSpc>
                <a:spcPct val="90000"/>
              </a:lnSpc>
              <a:spcBef>
                <a:spcPts val="0"/>
              </a:spcBef>
              <a:spcAft>
                <a:spcPts val="0"/>
              </a:spcAft>
              <a:buSzPts val="1800"/>
              <a:buChar char="●"/>
            </a:pPr>
            <a:r>
              <a:rPr lang="en-GB"/>
              <a:t>Variety and quantity are not something they would focus on </a:t>
            </a:r>
            <a:endParaRPr/>
          </a:p>
          <a:p>
            <a:pPr indent="-342900" lvl="1" marL="914400" rtl="0" algn="l">
              <a:lnSpc>
                <a:spcPct val="90000"/>
              </a:lnSpc>
              <a:spcBef>
                <a:spcPts val="0"/>
              </a:spcBef>
              <a:spcAft>
                <a:spcPts val="0"/>
              </a:spcAft>
              <a:buSzPts val="1800"/>
              <a:buChar char="○"/>
            </a:pPr>
            <a:r>
              <a:rPr lang="en-GB"/>
              <a:t>Consumer prefers low variety to choose ( when high variety they tend to go just focus on their preferred brand).</a:t>
            </a:r>
            <a:endParaRPr/>
          </a:p>
          <a:p>
            <a:pPr indent="-342900" lvl="1" marL="914400" rtl="0" algn="l">
              <a:lnSpc>
                <a:spcPct val="90000"/>
              </a:lnSpc>
              <a:spcBef>
                <a:spcPts val="0"/>
              </a:spcBef>
              <a:spcAft>
                <a:spcPts val="0"/>
              </a:spcAft>
              <a:buSzPts val="1800"/>
              <a:buChar char="○"/>
            </a:pPr>
            <a:r>
              <a:rPr lang="en-GB"/>
              <a:t>Promotions can make them change brands but not the amount they want to buy.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rtl="0" algn="l">
              <a:lnSpc>
                <a:spcPct val="90000"/>
              </a:lnSpc>
              <a:spcBef>
                <a:spcPts val="1200"/>
              </a:spcBef>
              <a:spcAft>
                <a:spcPts val="0"/>
              </a:spcAft>
              <a:buClr>
                <a:schemeClr val="accent1"/>
              </a:buClr>
              <a:buSzPts val="1800"/>
              <a:buFont typeface="Twentieth Century"/>
              <a:buChar char="●"/>
            </a:pPr>
            <a:r>
              <a:rPr lang="en-GB" sz="2200">
                <a:solidFill>
                  <a:schemeClr val="dk1"/>
                </a:solidFill>
                <a:latin typeface="Twentieth Century"/>
                <a:ea typeface="Twentieth Century"/>
                <a:cs typeface="Twentieth Century"/>
                <a:sym typeface="Twentieth Century"/>
              </a:rPr>
              <a:t>How can I forecast future sales trends and the main categories overall?</a:t>
            </a:r>
            <a:endParaRPr sz="2200">
              <a:solidFill>
                <a:schemeClr val="dk1"/>
              </a:solidFill>
              <a:latin typeface="Twentieth Century"/>
              <a:ea typeface="Twentieth Century"/>
              <a:cs typeface="Twentieth Century"/>
              <a:sym typeface="Twentieth Century"/>
            </a:endParaRPr>
          </a:p>
          <a:p>
            <a:pPr indent="0" lvl="0" marL="0" rtl="0" algn="l">
              <a:lnSpc>
                <a:spcPct val="100000"/>
              </a:lnSpc>
              <a:spcBef>
                <a:spcPts val="0"/>
              </a:spcBef>
              <a:spcAft>
                <a:spcPts val="0"/>
              </a:spcAft>
              <a:buSzPts val="1100"/>
              <a:buNone/>
            </a:pPr>
            <a:r>
              <a:t/>
            </a:r>
            <a:endParaRPr/>
          </a:p>
        </p:txBody>
      </p:sp>
      <p:sp>
        <p:nvSpPr>
          <p:cNvPr id="487" name="Google Shape;487;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4" name="Google Shape;274;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rtl="0" algn="l">
              <a:lnSpc>
                <a:spcPct val="90000"/>
              </a:lnSpc>
              <a:spcBef>
                <a:spcPts val="1200"/>
              </a:spcBef>
              <a:spcAft>
                <a:spcPts val="0"/>
              </a:spcAft>
              <a:buClr>
                <a:schemeClr val="accent1"/>
              </a:buClr>
              <a:buSzPts val="1800"/>
              <a:buFont typeface="Twentieth Century"/>
              <a:buChar char="●"/>
            </a:pPr>
            <a:r>
              <a:rPr lang="en-GB" sz="2200">
                <a:solidFill>
                  <a:schemeClr val="dk1"/>
                </a:solidFill>
                <a:latin typeface="Twentieth Century"/>
                <a:ea typeface="Twentieth Century"/>
                <a:cs typeface="Twentieth Century"/>
                <a:sym typeface="Twentieth Century"/>
              </a:rPr>
              <a:t>How do external factors like economy, consumption habits, weather.. Influence my sales performance?</a:t>
            </a:r>
            <a:endParaRPr/>
          </a:p>
        </p:txBody>
      </p:sp>
      <p:sp>
        <p:nvSpPr>
          <p:cNvPr id="493" name="Google Shape;493;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rtl="0" algn="l">
              <a:lnSpc>
                <a:spcPct val="90000"/>
              </a:lnSpc>
              <a:spcBef>
                <a:spcPts val="1200"/>
              </a:spcBef>
              <a:spcAft>
                <a:spcPts val="0"/>
              </a:spcAft>
              <a:buClr>
                <a:schemeClr val="accent1"/>
              </a:buClr>
              <a:buSzPts val="1800"/>
              <a:buFont typeface="Twentieth Century"/>
              <a:buChar char="●"/>
            </a:pPr>
            <a:r>
              <a:rPr lang="en-GB" sz="2200">
                <a:solidFill>
                  <a:schemeClr val="dk1"/>
                </a:solidFill>
                <a:latin typeface="Twentieth Century"/>
                <a:ea typeface="Twentieth Century"/>
                <a:cs typeface="Twentieth Century"/>
                <a:sym typeface="Twentieth Century"/>
              </a:rPr>
              <a:t>How do external factors like economy, consumption habits, weather.. Influence my sales performance?</a:t>
            </a:r>
            <a:endParaRPr/>
          </a:p>
        </p:txBody>
      </p:sp>
      <p:sp>
        <p:nvSpPr>
          <p:cNvPr id="500" name="Google Shape;50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70ae617cb7_2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 name="Google Shape;507;g70ae617cb7_2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3" name="Google Shape;51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g6aeb1d9780_13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6aeb1d9780_1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g6aeb1d9780_2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g6aeb1d9780_2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Based on the trends and your actual position we are confident this strategy will take your company to next stage of growth.</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g6aeb1d9780_13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6aeb1d9780_1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 name="Shape 531"/>
        <p:cNvGrpSpPr/>
        <p:nvPr/>
      </p:nvGrpSpPr>
      <p:grpSpPr>
        <a:xfrm>
          <a:off x="0" y="0"/>
          <a:ext cx="0" cy="0"/>
          <a:chOff x="0" y="0"/>
          <a:chExt cx="0" cy="0"/>
        </a:xfrm>
      </p:grpSpPr>
      <p:sp>
        <p:nvSpPr>
          <p:cNvPr id="532" name="Google Shape;532;g6ae1f5b96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g6ae1f5b96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g6aeb1d9780_7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0" name="Google Shape;540;g6aeb1d9780_7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1" name="Google Shape;281;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7" name="Google Shape;287;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3" name="Google Shape;293;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70ae617cb7_2_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9" name="Google Shape;299;g70ae617cb7_2_1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5" name="Google Shape;30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2" name="Google Shape;31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1" name="Shape 11"/>
        <p:cNvGrpSpPr/>
        <p:nvPr/>
      </p:nvGrpSpPr>
      <p:grpSpPr>
        <a:xfrm>
          <a:off x="0" y="0"/>
          <a:ext cx="0" cy="0"/>
          <a:chOff x="0" y="0"/>
          <a:chExt cx="0" cy="0"/>
        </a:xfrm>
      </p:grpSpPr>
      <p:sp>
        <p:nvSpPr>
          <p:cNvPr id="12" name="Google Shape;12;g70ae617cb7_2_68"/>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g70ae617cb7_2_68"/>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g70ae617cb7_2_6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g70ae617cb7_2_6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g70ae617cb7_2_6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68" name="Shape 68"/>
        <p:cNvGrpSpPr/>
        <p:nvPr/>
      </p:nvGrpSpPr>
      <p:grpSpPr>
        <a:xfrm>
          <a:off x="0" y="0"/>
          <a:ext cx="0" cy="0"/>
          <a:chOff x="0" y="0"/>
          <a:chExt cx="0" cy="0"/>
        </a:xfrm>
      </p:grpSpPr>
      <p:sp>
        <p:nvSpPr>
          <p:cNvPr id="69" name="Google Shape;69;g70ae617cb7_2_12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g70ae617cb7_2_125"/>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g70ae617cb7_2_12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g70ae617cb7_2_12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g70ae617cb7_2_12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g70ae617cb7_2_131"/>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g70ae617cb7_2_131"/>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g70ae617cb7_2_13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g70ae617cb7_2_13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g70ae617cb7_2_13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87" name="Shape 87"/>
        <p:cNvGrpSpPr/>
        <p:nvPr/>
      </p:nvGrpSpPr>
      <p:grpSpPr>
        <a:xfrm>
          <a:off x="0" y="0"/>
          <a:ext cx="0" cy="0"/>
          <a:chOff x="0" y="0"/>
          <a:chExt cx="0" cy="0"/>
        </a:xfrm>
      </p:grpSpPr>
      <p:sp>
        <p:nvSpPr>
          <p:cNvPr id="88" name="Google Shape;88;p20"/>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20"/>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0" name="Google Shape;90;p20"/>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20"/>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20"/>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type="blank">
  <p:cSld name="BLANK">
    <p:spTree>
      <p:nvGrpSpPr>
        <p:cNvPr id="93" name="Shape 93"/>
        <p:cNvGrpSpPr/>
        <p:nvPr/>
      </p:nvGrpSpPr>
      <p:grpSpPr>
        <a:xfrm>
          <a:off x="0" y="0"/>
          <a:ext cx="0" cy="0"/>
          <a:chOff x="0" y="0"/>
          <a:chExt cx="0" cy="0"/>
        </a:xfrm>
      </p:grpSpPr>
      <p:sp>
        <p:nvSpPr>
          <p:cNvPr id="94" name="Google Shape;94;p27"/>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27"/>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27"/>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spTree>
      <p:nvGrpSpPr>
        <p:cNvPr id="97" name="Shape 97"/>
        <p:cNvGrpSpPr/>
        <p:nvPr/>
      </p:nvGrpSpPr>
      <p:grpSpPr>
        <a:xfrm>
          <a:off x="0" y="0"/>
          <a:ext cx="0" cy="0"/>
          <a:chOff x="0" y="0"/>
          <a:chExt cx="0" cy="0"/>
        </a:xfrm>
      </p:grpSpPr>
      <p:sp>
        <p:nvSpPr>
          <p:cNvPr id="98" name="Google Shape;98;p19"/>
          <p:cNvSpPr/>
          <p:nvPr/>
        </p:nvSpPr>
        <p:spPr>
          <a:xfrm>
            <a:off x="0" y="0"/>
            <a:ext cx="12192000" cy="4572001"/>
          </a:xfrm>
          <a:prstGeom prst="rect">
            <a:avLst/>
          </a:prstGeom>
          <a:solidFill>
            <a:srgbClr val="1482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9"/>
          <p:cNvSpPr/>
          <p:nvPr/>
        </p:nvSpPr>
        <p:spPr>
          <a:xfrm>
            <a:off x="-1" y="0"/>
            <a:ext cx="12192000" cy="4572001"/>
          </a:xfrm>
          <a:custGeom>
            <a:rect b="b" l="l" r="r" t="t"/>
            <a:pathLst>
              <a:path extrusionOk="0" h="4572001" w="1219200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9"/>
          <p:cNvSpPr txBox="1"/>
          <p:nvPr>
            <p:ph type="ctrTitle"/>
          </p:nvPr>
        </p:nvSpPr>
        <p:spPr>
          <a:xfrm>
            <a:off x="457200" y="4960137"/>
            <a:ext cx="7772400" cy="1463040"/>
          </a:xfrm>
          <a:prstGeom prst="rect">
            <a:avLst/>
          </a:prstGeom>
          <a:noFill/>
          <a:ln>
            <a:noFill/>
          </a:ln>
        </p:spPr>
        <p:txBody>
          <a:bodyPr anchorCtr="0" anchor="ctr" bIns="45700" lIns="91425" spcFirstLastPara="1" rIns="91425" wrap="square" tIns="45700">
            <a:normAutofit/>
          </a:bodyPr>
          <a:lstStyle>
            <a:lvl1pPr lvl="0" algn="r">
              <a:lnSpc>
                <a:spcPct val="80000"/>
              </a:lnSpc>
              <a:spcBef>
                <a:spcPts val="0"/>
              </a:spcBef>
              <a:spcAft>
                <a:spcPts val="0"/>
              </a:spcAft>
              <a:buClr>
                <a:srgbClr val="0C0C0C"/>
              </a:buClr>
              <a:buSzPts val="5000"/>
              <a:buFont typeface="Twentieth Century"/>
              <a:buNone/>
              <a:defRPr sz="5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19"/>
          <p:cNvSpPr txBox="1"/>
          <p:nvPr>
            <p:ph idx="1" type="subTitle"/>
          </p:nvPr>
        </p:nvSpPr>
        <p:spPr>
          <a:xfrm>
            <a:off x="8610600" y="4960137"/>
            <a:ext cx="3200400" cy="146304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800"/>
              <a:buNone/>
              <a:defRPr sz="1800">
                <a:solidFill>
                  <a:srgbClr val="0C0C0C"/>
                </a:solidFill>
              </a:defRPr>
            </a:lvl1pPr>
            <a:lvl2pPr lvl="1" algn="ctr">
              <a:lnSpc>
                <a:spcPct val="90000"/>
              </a:lnSpc>
              <a:spcBef>
                <a:spcPts val="200"/>
              </a:spcBef>
              <a:spcAft>
                <a:spcPts val="0"/>
              </a:spcAft>
              <a:buSzPts val="1800"/>
              <a:buNone/>
              <a:defRPr sz="1800"/>
            </a:lvl2pPr>
            <a:lvl3pPr lvl="2" algn="ctr">
              <a:lnSpc>
                <a:spcPct val="90000"/>
              </a:lnSpc>
              <a:spcBef>
                <a:spcPts val="400"/>
              </a:spcBef>
              <a:spcAft>
                <a:spcPts val="0"/>
              </a:spcAft>
              <a:buSzPts val="1800"/>
              <a:buNone/>
              <a:defRPr sz="1800"/>
            </a:lvl3pPr>
            <a:lvl4pPr lvl="3" algn="ctr">
              <a:lnSpc>
                <a:spcPct val="90000"/>
              </a:lnSpc>
              <a:spcBef>
                <a:spcPts val="400"/>
              </a:spcBef>
              <a:spcAft>
                <a:spcPts val="0"/>
              </a:spcAft>
              <a:buSzPts val="1800"/>
              <a:buNone/>
              <a:defRPr sz="1800"/>
            </a:lvl4pPr>
            <a:lvl5pPr lvl="4" algn="ctr">
              <a:lnSpc>
                <a:spcPct val="90000"/>
              </a:lnSpc>
              <a:spcBef>
                <a:spcPts val="400"/>
              </a:spcBef>
              <a:spcAft>
                <a:spcPts val="0"/>
              </a:spcAft>
              <a:buSzPts val="1800"/>
              <a:buNone/>
              <a:defRPr sz="1800"/>
            </a:lvl5pPr>
            <a:lvl6pPr lvl="5" algn="ctr">
              <a:lnSpc>
                <a:spcPct val="90000"/>
              </a:lnSpc>
              <a:spcBef>
                <a:spcPts val="400"/>
              </a:spcBef>
              <a:spcAft>
                <a:spcPts val="0"/>
              </a:spcAft>
              <a:buSzPts val="1800"/>
              <a:buNone/>
              <a:defRPr sz="1800"/>
            </a:lvl6pPr>
            <a:lvl7pPr lvl="6" algn="ctr">
              <a:lnSpc>
                <a:spcPct val="90000"/>
              </a:lnSpc>
              <a:spcBef>
                <a:spcPts val="400"/>
              </a:spcBef>
              <a:spcAft>
                <a:spcPts val="0"/>
              </a:spcAft>
              <a:buSzPts val="1800"/>
              <a:buNone/>
              <a:defRPr sz="1800"/>
            </a:lvl7pPr>
            <a:lvl8pPr lvl="7" algn="ctr">
              <a:lnSpc>
                <a:spcPct val="90000"/>
              </a:lnSpc>
              <a:spcBef>
                <a:spcPts val="400"/>
              </a:spcBef>
              <a:spcAft>
                <a:spcPts val="0"/>
              </a:spcAft>
              <a:buSzPts val="1800"/>
              <a:buNone/>
              <a:defRPr sz="1800"/>
            </a:lvl8pPr>
            <a:lvl9pPr lvl="8" algn="ctr">
              <a:lnSpc>
                <a:spcPct val="90000"/>
              </a:lnSpc>
              <a:spcBef>
                <a:spcPts val="400"/>
              </a:spcBef>
              <a:spcAft>
                <a:spcPts val="400"/>
              </a:spcAft>
              <a:buSzPts val="1800"/>
              <a:buNone/>
              <a:defRPr sz="1800"/>
            </a:lvl9pPr>
          </a:lstStyle>
          <a:p/>
        </p:txBody>
      </p:sp>
      <p:sp>
        <p:nvSpPr>
          <p:cNvPr id="102" name="Google Shape;102;p19"/>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19"/>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19"/>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GB"/>
              <a:t>‹#›</a:t>
            </a:fld>
            <a:endParaRPr/>
          </a:p>
        </p:txBody>
      </p:sp>
      <p:cxnSp>
        <p:nvCxnSpPr>
          <p:cNvPr id="105" name="Google Shape;105;p19"/>
          <p:cNvCxnSpPr/>
          <p:nvPr/>
        </p:nvCxnSpPr>
        <p:spPr>
          <a:xfrm rot="10800000">
            <a:off x="8386843" y="5264106"/>
            <a:ext cx="0" cy="914400"/>
          </a:xfrm>
          <a:prstGeom prst="straightConnector1">
            <a:avLst/>
          </a:prstGeom>
          <a:noFill/>
          <a:ln cap="flat" cmpd="sng" w="19050">
            <a:solidFill>
              <a:srgbClr val="1482AB"/>
            </a:solidFill>
            <a:prstDash val="solid"/>
            <a:round/>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showMasterSp="0" type="secHead">
  <p:cSld name="SECTION_HEADER">
    <p:spTree>
      <p:nvGrpSpPr>
        <p:cNvPr id="106" name="Shape 106"/>
        <p:cNvGrpSpPr/>
        <p:nvPr/>
      </p:nvGrpSpPr>
      <p:grpSpPr>
        <a:xfrm>
          <a:off x="0" y="0"/>
          <a:ext cx="0" cy="0"/>
          <a:chOff x="0" y="0"/>
          <a:chExt cx="0" cy="0"/>
        </a:xfrm>
      </p:grpSpPr>
      <p:sp>
        <p:nvSpPr>
          <p:cNvPr id="107" name="Google Shape;107;p23"/>
          <p:cNvSpPr/>
          <p:nvPr/>
        </p:nvSpPr>
        <p:spPr>
          <a:xfrm>
            <a:off x="0" y="0"/>
            <a:ext cx="12192000" cy="4572001"/>
          </a:xfrm>
          <a:prstGeom prst="rect">
            <a:avLst/>
          </a:prstGeom>
          <a:solidFill>
            <a:srgbClr val="1D9A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23"/>
          <p:cNvSpPr/>
          <p:nvPr/>
        </p:nvSpPr>
        <p:spPr>
          <a:xfrm>
            <a:off x="-1" y="0"/>
            <a:ext cx="12192000" cy="4572001"/>
          </a:xfrm>
          <a:custGeom>
            <a:rect b="b" l="l" r="r" t="t"/>
            <a:pathLst>
              <a:path extrusionOk="0" h="4572001" w="1219200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23"/>
          <p:cNvSpPr txBox="1"/>
          <p:nvPr>
            <p:ph type="title"/>
          </p:nvPr>
        </p:nvSpPr>
        <p:spPr>
          <a:xfrm>
            <a:off x="457200" y="4960137"/>
            <a:ext cx="7772400" cy="1463040"/>
          </a:xfrm>
          <a:prstGeom prst="rect">
            <a:avLst/>
          </a:prstGeom>
          <a:noFill/>
          <a:ln>
            <a:noFill/>
          </a:ln>
        </p:spPr>
        <p:txBody>
          <a:bodyPr anchorCtr="0" anchor="ctr" bIns="45700" lIns="91425" spcFirstLastPara="1" rIns="91425" wrap="square" tIns="45700">
            <a:normAutofit/>
          </a:bodyPr>
          <a:lstStyle>
            <a:lvl1pPr lvl="0" algn="r">
              <a:lnSpc>
                <a:spcPct val="80000"/>
              </a:lnSpc>
              <a:spcBef>
                <a:spcPts val="0"/>
              </a:spcBef>
              <a:spcAft>
                <a:spcPts val="0"/>
              </a:spcAft>
              <a:buClr>
                <a:srgbClr val="0C0C0C"/>
              </a:buClr>
              <a:buSzPts val="5000"/>
              <a:buFont typeface="Twentieth Century"/>
              <a:buNone/>
              <a:defRPr b="0" sz="5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23"/>
          <p:cNvSpPr txBox="1"/>
          <p:nvPr>
            <p:ph idx="1" type="body"/>
          </p:nvPr>
        </p:nvSpPr>
        <p:spPr>
          <a:xfrm>
            <a:off x="8610600" y="4960137"/>
            <a:ext cx="3200400" cy="146304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SzPts val="1800"/>
              <a:buNone/>
              <a:defRPr sz="1800">
                <a:solidFill>
                  <a:srgbClr val="0C0C0C"/>
                </a:solidFill>
              </a:defRPr>
            </a:lvl1pPr>
            <a:lvl2pPr indent="-228600" lvl="1" marL="914400" algn="l">
              <a:lnSpc>
                <a:spcPct val="90000"/>
              </a:lnSpc>
              <a:spcBef>
                <a:spcPts val="200"/>
              </a:spcBef>
              <a:spcAft>
                <a:spcPts val="0"/>
              </a:spcAft>
              <a:buSzPts val="1800"/>
              <a:buNone/>
              <a:defRPr sz="1800">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111" name="Google Shape;111;p23"/>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23"/>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23"/>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GB"/>
              <a:t>‹#›</a:t>
            </a:fld>
            <a:endParaRPr/>
          </a:p>
        </p:txBody>
      </p:sp>
      <p:cxnSp>
        <p:nvCxnSpPr>
          <p:cNvPr id="114" name="Google Shape;114;p23"/>
          <p:cNvCxnSpPr/>
          <p:nvPr/>
        </p:nvCxnSpPr>
        <p:spPr>
          <a:xfrm rot="10800000">
            <a:off x="8386843" y="5264106"/>
            <a:ext cx="0" cy="914400"/>
          </a:xfrm>
          <a:prstGeom prst="straightConnector1">
            <a:avLst/>
          </a:prstGeom>
          <a:noFill/>
          <a:ln cap="flat" cmpd="sng" w="19050">
            <a:solidFill>
              <a:srgbClr val="1482AB"/>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15" name="Shape 115"/>
        <p:cNvGrpSpPr/>
        <p:nvPr/>
      </p:nvGrpSpPr>
      <p:grpSpPr>
        <a:xfrm>
          <a:off x="0" y="0"/>
          <a:ext cx="0" cy="0"/>
          <a:chOff x="0" y="0"/>
          <a:chExt cx="0" cy="0"/>
        </a:xfrm>
      </p:grpSpPr>
      <p:sp>
        <p:nvSpPr>
          <p:cNvPr id="116" name="Google Shape;116;p24"/>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24"/>
          <p:cNvSpPr txBox="1"/>
          <p:nvPr>
            <p:ph idx="1" type="body"/>
          </p:nvPr>
        </p:nvSpPr>
        <p:spPr>
          <a:xfrm>
            <a:off x="1024127" y="2286000"/>
            <a:ext cx="4754880" cy="402336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18" name="Google Shape;118;p24"/>
          <p:cNvSpPr txBox="1"/>
          <p:nvPr>
            <p:ph idx="2" type="body"/>
          </p:nvPr>
        </p:nvSpPr>
        <p:spPr>
          <a:xfrm>
            <a:off x="5989320" y="2286000"/>
            <a:ext cx="4754880" cy="402336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19" name="Google Shape;119;p24"/>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24"/>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24"/>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22" name="Shape 122"/>
        <p:cNvGrpSpPr/>
        <p:nvPr/>
      </p:nvGrpSpPr>
      <p:grpSpPr>
        <a:xfrm>
          <a:off x="0" y="0"/>
          <a:ext cx="0" cy="0"/>
          <a:chOff x="0" y="0"/>
          <a:chExt cx="0" cy="0"/>
        </a:xfrm>
      </p:grpSpPr>
      <p:sp>
        <p:nvSpPr>
          <p:cNvPr id="123" name="Google Shape;123;p25"/>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p25"/>
          <p:cNvSpPr txBox="1"/>
          <p:nvPr>
            <p:ph idx="1" type="body"/>
          </p:nvPr>
        </p:nvSpPr>
        <p:spPr>
          <a:xfrm>
            <a:off x="1024128" y="2179636"/>
            <a:ext cx="4754880" cy="822960"/>
          </a:xfrm>
          <a:prstGeom prst="rect">
            <a:avLst/>
          </a:prstGeom>
          <a:noFill/>
          <a:ln>
            <a:noFill/>
          </a:ln>
        </p:spPr>
        <p:txBody>
          <a:bodyPr anchorCtr="0" anchor="ctr" bIns="45700" lIns="137150" spcFirstLastPara="1" rIns="137150" wrap="square" tIns="45700">
            <a:normAutofit/>
          </a:bodyPr>
          <a:lstStyle>
            <a:lvl1pPr indent="-228600" lvl="0" marL="457200" algn="l">
              <a:lnSpc>
                <a:spcPct val="90000"/>
              </a:lnSpc>
              <a:spcBef>
                <a:spcPts val="0"/>
              </a:spcBef>
              <a:spcAft>
                <a:spcPts val="0"/>
              </a:spcAft>
              <a:buSzPts val="2300"/>
              <a:buNone/>
              <a:defRPr b="0" sz="2300" cap="none">
                <a:solidFill>
                  <a:schemeClr val="accent1"/>
                </a:solidFill>
                <a:latin typeface="Twentieth Century"/>
                <a:ea typeface="Twentieth Century"/>
                <a:cs typeface="Twentieth Century"/>
                <a:sym typeface="Twentieth Century"/>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125" name="Google Shape;125;p25"/>
          <p:cNvSpPr txBox="1"/>
          <p:nvPr>
            <p:ph idx="2" type="body"/>
          </p:nvPr>
        </p:nvSpPr>
        <p:spPr>
          <a:xfrm>
            <a:off x="1024128" y="2967788"/>
            <a:ext cx="4754880" cy="3341572"/>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26" name="Google Shape;126;p25"/>
          <p:cNvSpPr txBox="1"/>
          <p:nvPr>
            <p:ph idx="3" type="body"/>
          </p:nvPr>
        </p:nvSpPr>
        <p:spPr>
          <a:xfrm>
            <a:off x="5990888" y="2179636"/>
            <a:ext cx="4754880" cy="822960"/>
          </a:xfrm>
          <a:prstGeom prst="rect">
            <a:avLst/>
          </a:prstGeom>
          <a:noFill/>
          <a:ln>
            <a:noFill/>
          </a:ln>
        </p:spPr>
        <p:txBody>
          <a:bodyPr anchorCtr="0" anchor="ctr" bIns="45700" lIns="137150" spcFirstLastPara="1" rIns="137150" wrap="square" tIns="45700">
            <a:normAutofit/>
          </a:bodyPr>
          <a:lstStyle>
            <a:lvl1pPr indent="-228600" lvl="0" marL="457200" algn="l">
              <a:lnSpc>
                <a:spcPct val="90000"/>
              </a:lnSpc>
              <a:spcBef>
                <a:spcPts val="0"/>
              </a:spcBef>
              <a:spcAft>
                <a:spcPts val="0"/>
              </a:spcAft>
              <a:buSzPts val="2300"/>
              <a:buNone/>
              <a:defRPr b="0" sz="2300" cap="none">
                <a:solidFill>
                  <a:schemeClr val="accent1"/>
                </a:solidFill>
                <a:latin typeface="Twentieth Century"/>
                <a:ea typeface="Twentieth Century"/>
                <a:cs typeface="Twentieth Century"/>
                <a:sym typeface="Twentieth Century"/>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127" name="Google Shape;127;p25"/>
          <p:cNvSpPr txBox="1"/>
          <p:nvPr>
            <p:ph idx="4" type="body"/>
          </p:nvPr>
        </p:nvSpPr>
        <p:spPr>
          <a:xfrm>
            <a:off x="5990888" y="2967788"/>
            <a:ext cx="4754880" cy="3341572"/>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28" name="Google Shape;128;p25"/>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25"/>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25"/>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31" name="Shape 131"/>
        <p:cNvGrpSpPr/>
        <p:nvPr/>
      </p:nvGrpSpPr>
      <p:grpSpPr>
        <a:xfrm>
          <a:off x="0" y="0"/>
          <a:ext cx="0" cy="0"/>
          <a:chOff x="0" y="0"/>
          <a:chExt cx="0" cy="0"/>
        </a:xfrm>
      </p:grpSpPr>
      <p:sp>
        <p:nvSpPr>
          <p:cNvPr id="132" name="Google Shape;132;p26"/>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p26"/>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 name="Google Shape;134;p26"/>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26"/>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36" name="Shape 136"/>
        <p:cNvGrpSpPr/>
        <p:nvPr/>
      </p:nvGrpSpPr>
      <p:grpSpPr>
        <a:xfrm>
          <a:off x="0" y="0"/>
          <a:ext cx="0" cy="0"/>
          <a:chOff x="0" y="0"/>
          <a:chExt cx="0" cy="0"/>
        </a:xfrm>
      </p:grpSpPr>
      <p:sp>
        <p:nvSpPr>
          <p:cNvPr id="137" name="Google Shape;137;p28"/>
          <p:cNvSpPr txBox="1"/>
          <p:nvPr>
            <p:ph type="title"/>
          </p:nvPr>
        </p:nvSpPr>
        <p:spPr>
          <a:xfrm>
            <a:off x="1024128" y="471509"/>
            <a:ext cx="4389120" cy="1737360"/>
          </a:xfrm>
          <a:prstGeom prst="rect">
            <a:avLst/>
          </a:prstGeom>
          <a:noFill/>
          <a:ln>
            <a:noFill/>
          </a:ln>
        </p:spPr>
        <p:txBody>
          <a:bodyPr anchorCtr="0" anchor="ctr" bIns="45700" lIns="91425" spcFirstLastPara="1" rIns="91425" wrap="square" tIns="45700">
            <a:noAutofit/>
          </a:bodyPr>
          <a:lstStyle>
            <a:lvl1pPr lvl="0" algn="l">
              <a:lnSpc>
                <a:spcPct val="80000"/>
              </a:lnSpc>
              <a:spcBef>
                <a:spcPts val="0"/>
              </a:spcBef>
              <a:spcAft>
                <a:spcPts val="0"/>
              </a:spcAft>
              <a:buClr>
                <a:srgbClr val="0C0C0C"/>
              </a:buClr>
              <a:buSzPts val="4000"/>
              <a:buFont typeface="Twentieth Century"/>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28"/>
          <p:cNvSpPr txBox="1"/>
          <p:nvPr>
            <p:ph idx="1" type="body"/>
          </p:nvPr>
        </p:nvSpPr>
        <p:spPr>
          <a:xfrm>
            <a:off x="5715000" y="822960"/>
            <a:ext cx="5678424" cy="5184648"/>
          </a:xfrm>
          <a:prstGeom prst="rect">
            <a:avLst/>
          </a:prstGeom>
          <a:noFill/>
          <a:ln>
            <a:noFill/>
          </a:ln>
        </p:spPr>
        <p:txBody>
          <a:bodyPr anchorCtr="0" anchor="t" bIns="45700" lIns="45700" spcFirstLastPara="1" rIns="45700" wrap="square" tIns="45700">
            <a:normAutofit/>
          </a:bodyPr>
          <a:lstStyle>
            <a:lvl1pPr indent="-381000" lvl="0" marL="457200" algn="l">
              <a:lnSpc>
                <a:spcPct val="90000"/>
              </a:lnSpc>
              <a:spcBef>
                <a:spcPts val="1200"/>
              </a:spcBef>
              <a:spcAft>
                <a:spcPts val="0"/>
              </a:spcAft>
              <a:buSzPts val="2400"/>
              <a:buChar char=" "/>
              <a:defRPr sz="2400"/>
            </a:lvl1pPr>
            <a:lvl2pPr indent="-355600" lvl="1" marL="914400" algn="l">
              <a:lnSpc>
                <a:spcPct val="90000"/>
              </a:lnSpc>
              <a:spcBef>
                <a:spcPts val="200"/>
              </a:spcBef>
              <a:spcAft>
                <a:spcPts val="0"/>
              </a:spcAft>
              <a:buSzPts val="2000"/>
              <a:buChar char="?"/>
              <a:defRPr sz="2000"/>
            </a:lvl2pPr>
            <a:lvl3pPr indent="-330200" lvl="2" marL="1371600" algn="l">
              <a:lnSpc>
                <a:spcPct val="90000"/>
              </a:lnSpc>
              <a:spcBef>
                <a:spcPts val="400"/>
              </a:spcBef>
              <a:spcAft>
                <a:spcPts val="0"/>
              </a:spcAft>
              <a:buSzPts val="1600"/>
              <a:buChar char="?"/>
              <a:defRPr sz="1600"/>
            </a:lvl3pPr>
            <a:lvl4pPr indent="-330200" lvl="3" marL="1828800" algn="l">
              <a:lnSpc>
                <a:spcPct val="90000"/>
              </a:lnSpc>
              <a:spcBef>
                <a:spcPts val="400"/>
              </a:spcBef>
              <a:spcAft>
                <a:spcPts val="0"/>
              </a:spcAft>
              <a:buSzPts val="1600"/>
              <a:buChar char="?"/>
              <a:defRPr sz="1600"/>
            </a:lvl4pPr>
            <a:lvl5pPr indent="-330200" lvl="4" marL="2286000" algn="l">
              <a:lnSpc>
                <a:spcPct val="90000"/>
              </a:lnSpc>
              <a:spcBef>
                <a:spcPts val="400"/>
              </a:spcBef>
              <a:spcAft>
                <a:spcPts val="0"/>
              </a:spcAft>
              <a:buSzPts val="1600"/>
              <a:buChar char="?"/>
              <a:defRPr sz="1600"/>
            </a:lvl5pPr>
            <a:lvl6pPr indent="-330200" lvl="5" marL="2743200" algn="l">
              <a:lnSpc>
                <a:spcPct val="90000"/>
              </a:lnSpc>
              <a:spcBef>
                <a:spcPts val="400"/>
              </a:spcBef>
              <a:spcAft>
                <a:spcPts val="0"/>
              </a:spcAft>
              <a:buSzPts val="1600"/>
              <a:buChar char="?"/>
              <a:defRPr sz="1600"/>
            </a:lvl6pPr>
            <a:lvl7pPr indent="-330200" lvl="6" marL="3200400" algn="l">
              <a:lnSpc>
                <a:spcPct val="90000"/>
              </a:lnSpc>
              <a:spcBef>
                <a:spcPts val="400"/>
              </a:spcBef>
              <a:spcAft>
                <a:spcPts val="0"/>
              </a:spcAft>
              <a:buSzPts val="1600"/>
              <a:buChar char="?"/>
              <a:defRPr sz="1600"/>
            </a:lvl7pPr>
            <a:lvl8pPr indent="-330200" lvl="7" marL="3657600" algn="l">
              <a:lnSpc>
                <a:spcPct val="90000"/>
              </a:lnSpc>
              <a:spcBef>
                <a:spcPts val="400"/>
              </a:spcBef>
              <a:spcAft>
                <a:spcPts val="0"/>
              </a:spcAft>
              <a:buSzPts val="1600"/>
              <a:buChar char="?"/>
              <a:defRPr sz="1600"/>
            </a:lvl8pPr>
            <a:lvl9pPr indent="-330200" lvl="8" marL="4114800" algn="l">
              <a:lnSpc>
                <a:spcPct val="90000"/>
              </a:lnSpc>
              <a:spcBef>
                <a:spcPts val="400"/>
              </a:spcBef>
              <a:spcAft>
                <a:spcPts val="400"/>
              </a:spcAft>
              <a:buSzPts val="1600"/>
              <a:buChar char="?"/>
              <a:defRPr sz="1600"/>
            </a:lvl9pPr>
          </a:lstStyle>
          <a:p/>
        </p:txBody>
      </p:sp>
      <p:sp>
        <p:nvSpPr>
          <p:cNvPr id="139" name="Google Shape;139;p28"/>
          <p:cNvSpPr txBox="1"/>
          <p:nvPr>
            <p:ph idx="2" type="body"/>
          </p:nvPr>
        </p:nvSpPr>
        <p:spPr>
          <a:xfrm>
            <a:off x="1024128" y="2257506"/>
            <a:ext cx="4389120" cy="3762294"/>
          </a:xfrm>
          <a:prstGeom prst="rect">
            <a:avLst/>
          </a:prstGeom>
          <a:noFill/>
          <a:ln>
            <a:noFill/>
          </a:ln>
        </p:spPr>
        <p:txBody>
          <a:bodyPr anchorCtr="0" anchor="t" bIns="45700" lIns="91425" spcFirstLastPara="1" rIns="91425" wrap="square" tIns="45700">
            <a:normAutofit/>
          </a:bodyPr>
          <a:lstStyle>
            <a:lvl1pPr indent="-228600" lvl="0" marL="457200" algn="l">
              <a:lnSpc>
                <a:spcPct val="108000"/>
              </a:lnSpc>
              <a:spcBef>
                <a:spcPts val="600"/>
              </a:spcBef>
              <a:spcAft>
                <a:spcPts val="0"/>
              </a:spcAft>
              <a:buSzPts val="1600"/>
              <a:buNone/>
              <a:defRPr sz="1600"/>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140" name="Google Shape;140;p28"/>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28"/>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28"/>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7" name="Shape 17"/>
        <p:cNvGrpSpPr/>
        <p:nvPr/>
      </p:nvGrpSpPr>
      <p:grpSpPr>
        <a:xfrm>
          <a:off x="0" y="0"/>
          <a:ext cx="0" cy="0"/>
          <a:chOff x="0" y="0"/>
          <a:chExt cx="0" cy="0"/>
        </a:xfrm>
      </p:grpSpPr>
      <p:sp>
        <p:nvSpPr>
          <p:cNvPr id="18" name="Google Shape;18;g70ae617cb7_2_7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g70ae617cb7_2_7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g70ae617cb7_2_7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g70ae617cb7_2_7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g70ae617cb7_2_7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showMasterSp="0" type="picTx">
  <p:cSld name="PICTURE_WITH_CAPTION_TEXT">
    <p:spTree>
      <p:nvGrpSpPr>
        <p:cNvPr id="143" name="Shape 143"/>
        <p:cNvGrpSpPr/>
        <p:nvPr/>
      </p:nvGrpSpPr>
      <p:grpSpPr>
        <a:xfrm>
          <a:off x="0" y="0"/>
          <a:ext cx="0" cy="0"/>
          <a:chOff x="0" y="0"/>
          <a:chExt cx="0" cy="0"/>
        </a:xfrm>
      </p:grpSpPr>
      <p:sp>
        <p:nvSpPr>
          <p:cNvPr id="144" name="Google Shape;144;p29"/>
          <p:cNvSpPr txBox="1"/>
          <p:nvPr>
            <p:ph type="title"/>
          </p:nvPr>
        </p:nvSpPr>
        <p:spPr>
          <a:xfrm>
            <a:off x="457200" y="4960138"/>
            <a:ext cx="7772400" cy="1463040"/>
          </a:xfrm>
          <a:prstGeom prst="rect">
            <a:avLst/>
          </a:prstGeom>
          <a:noFill/>
          <a:ln>
            <a:noFill/>
          </a:ln>
        </p:spPr>
        <p:txBody>
          <a:bodyPr anchorCtr="0" anchor="ctr" bIns="45700" lIns="91425" spcFirstLastPara="1" rIns="91425" wrap="square" tIns="45700">
            <a:normAutofit/>
          </a:bodyPr>
          <a:lstStyle>
            <a:lvl1pPr lvl="0" algn="r">
              <a:lnSpc>
                <a:spcPct val="80000"/>
              </a:lnSpc>
              <a:spcBef>
                <a:spcPts val="0"/>
              </a:spcBef>
              <a:spcAft>
                <a:spcPts val="0"/>
              </a:spcAft>
              <a:buClr>
                <a:srgbClr val="0C0C0C"/>
              </a:buClr>
              <a:buSzPts val="5000"/>
              <a:buFont typeface="Twentieth Century"/>
              <a:buNone/>
              <a:defRPr sz="5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 name="Google Shape;145;p29"/>
          <p:cNvSpPr/>
          <p:nvPr>
            <p:ph idx="2" type="pic"/>
          </p:nvPr>
        </p:nvSpPr>
        <p:spPr>
          <a:xfrm>
            <a:off x="0" y="-1"/>
            <a:ext cx="12188952" cy="4572000"/>
          </a:xfrm>
          <a:prstGeom prst="rect">
            <a:avLst/>
          </a:prstGeom>
          <a:solidFill>
            <a:srgbClr val="76CEEF"/>
          </a:solidFill>
          <a:ln>
            <a:noFill/>
          </a:ln>
        </p:spPr>
        <p:txBody>
          <a:bodyPr anchorCtr="0" anchor="t" bIns="45700" lIns="457200" spcFirstLastPara="1" rIns="45700" wrap="square" tIns="365750">
            <a:normAutofit/>
          </a:bodyPr>
          <a:lstStyle>
            <a:lvl1pPr lvl="0" marR="0" rtl="0" algn="l">
              <a:lnSpc>
                <a:spcPct val="90000"/>
              </a:lnSpc>
              <a:spcBef>
                <a:spcPts val="1200"/>
              </a:spcBef>
              <a:spcAft>
                <a:spcPts val="0"/>
              </a:spcAft>
              <a:buClr>
                <a:schemeClr val="accent1"/>
              </a:buClr>
              <a:buSzPts val="3200"/>
              <a:buFont typeface="Twentieth Century"/>
              <a:buNone/>
              <a:defRPr b="0" i="0" sz="3200" u="none" cap="none" strike="noStrike">
                <a:solidFill>
                  <a:schemeClr val="dk1"/>
                </a:solidFill>
                <a:latin typeface="Twentieth Century"/>
                <a:ea typeface="Twentieth Century"/>
                <a:cs typeface="Twentieth Century"/>
                <a:sym typeface="Twentieth Century"/>
              </a:defRPr>
            </a:lvl1pPr>
            <a:lvl2pPr lvl="1" marR="0" rtl="0" algn="l">
              <a:lnSpc>
                <a:spcPct val="90000"/>
              </a:lnSpc>
              <a:spcBef>
                <a:spcPts val="200"/>
              </a:spcBef>
              <a:spcAft>
                <a:spcPts val="0"/>
              </a:spcAft>
              <a:buClr>
                <a:schemeClr val="accent1"/>
              </a:buClr>
              <a:buSzPts val="2800"/>
              <a:buFont typeface="Noto Sans Symbols"/>
              <a:buNone/>
              <a:defRPr b="0" i="0" sz="2800" u="none" cap="none" strike="noStrike">
                <a:solidFill>
                  <a:schemeClr val="dk1"/>
                </a:solidFill>
                <a:latin typeface="Twentieth Century"/>
                <a:ea typeface="Twentieth Century"/>
                <a:cs typeface="Twentieth Century"/>
                <a:sym typeface="Twentieth Century"/>
              </a:defRPr>
            </a:lvl2pPr>
            <a:lvl3pPr lvl="2" marR="0" rtl="0" algn="l">
              <a:lnSpc>
                <a:spcPct val="90000"/>
              </a:lnSpc>
              <a:spcBef>
                <a:spcPts val="400"/>
              </a:spcBef>
              <a:spcAft>
                <a:spcPts val="0"/>
              </a:spcAft>
              <a:buClr>
                <a:schemeClr val="accent1"/>
              </a:buClr>
              <a:buSzPts val="2400"/>
              <a:buFont typeface="Noto Sans Symbols"/>
              <a:buNone/>
              <a:defRPr b="0" i="0" sz="2400" u="none" cap="none" strike="noStrike">
                <a:solidFill>
                  <a:schemeClr val="dk1"/>
                </a:solidFill>
                <a:latin typeface="Twentieth Century"/>
                <a:ea typeface="Twentieth Century"/>
                <a:cs typeface="Twentieth Century"/>
                <a:sym typeface="Twentieth Century"/>
              </a:defRPr>
            </a:lvl3pPr>
            <a:lvl4pPr lvl="3" marR="0" rtl="0" algn="l">
              <a:lnSpc>
                <a:spcPct val="90000"/>
              </a:lnSpc>
              <a:spcBef>
                <a:spcPts val="400"/>
              </a:spcBef>
              <a:spcAft>
                <a:spcPts val="0"/>
              </a:spcAft>
              <a:buClr>
                <a:schemeClr val="accent1"/>
              </a:buClr>
              <a:buSzPts val="2000"/>
              <a:buFont typeface="Noto Sans Symbols"/>
              <a:buNone/>
              <a:defRPr b="0" i="0" sz="2000" u="none" cap="none" strike="noStrike">
                <a:solidFill>
                  <a:schemeClr val="dk1"/>
                </a:solidFill>
                <a:latin typeface="Twentieth Century"/>
                <a:ea typeface="Twentieth Century"/>
                <a:cs typeface="Twentieth Century"/>
                <a:sym typeface="Twentieth Century"/>
              </a:defRPr>
            </a:lvl4pPr>
            <a:lvl5pPr lvl="4" marR="0" rtl="0" algn="l">
              <a:lnSpc>
                <a:spcPct val="90000"/>
              </a:lnSpc>
              <a:spcBef>
                <a:spcPts val="400"/>
              </a:spcBef>
              <a:spcAft>
                <a:spcPts val="0"/>
              </a:spcAft>
              <a:buClr>
                <a:schemeClr val="accent1"/>
              </a:buClr>
              <a:buSzPts val="2000"/>
              <a:buFont typeface="Noto Sans Symbols"/>
              <a:buNone/>
              <a:defRPr b="0" i="0" sz="2000" u="none" cap="none" strike="noStrike">
                <a:solidFill>
                  <a:schemeClr val="dk1"/>
                </a:solidFill>
                <a:latin typeface="Twentieth Century"/>
                <a:ea typeface="Twentieth Century"/>
                <a:cs typeface="Twentieth Century"/>
                <a:sym typeface="Twentieth Century"/>
              </a:defRPr>
            </a:lvl5pPr>
            <a:lvl6pPr lvl="5" marR="0" rtl="0" algn="l">
              <a:lnSpc>
                <a:spcPct val="90000"/>
              </a:lnSpc>
              <a:spcBef>
                <a:spcPts val="400"/>
              </a:spcBef>
              <a:spcAft>
                <a:spcPts val="0"/>
              </a:spcAft>
              <a:buClr>
                <a:schemeClr val="accent1"/>
              </a:buClr>
              <a:buSzPts val="2000"/>
              <a:buFont typeface="Noto Sans Symbols"/>
              <a:buNone/>
              <a:defRPr b="0" i="0" sz="2000" u="none" cap="none" strike="noStrike">
                <a:solidFill>
                  <a:schemeClr val="dk1"/>
                </a:solidFill>
                <a:latin typeface="Twentieth Century"/>
                <a:ea typeface="Twentieth Century"/>
                <a:cs typeface="Twentieth Century"/>
                <a:sym typeface="Twentieth Century"/>
              </a:defRPr>
            </a:lvl6pPr>
            <a:lvl7pPr lvl="6" marR="0" rtl="0" algn="l">
              <a:lnSpc>
                <a:spcPct val="90000"/>
              </a:lnSpc>
              <a:spcBef>
                <a:spcPts val="400"/>
              </a:spcBef>
              <a:spcAft>
                <a:spcPts val="0"/>
              </a:spcAft>
              <a:buClr>
                <a:schemeClr val="accent1"/>
              </a:buClr>
              <a:buSzPts val="2000"/>
              <a:buFont typeface="Noto Sans Symbols"/>
              <a:buNone/>
              <a:defRPr b="0" i="0" sz="2000" u="none" cap="none" strike="noStrike">
                <a:solidFill>
                  <a:schemeClr val="dk1"/>
                </a:solidFill>
                <a:latin typeface="Twentieth Century"/>
                <a:ea typeface="Twentieth Century"/>
                <a:cs typeface="Twentieth Century"/>
                <a:sym typeface="Twentieth Century"/>
              </a:defRPr>
            </a:lvl7pPr>
            <a:lvl8pPr lvl="7" marR="0" rtl="0" algn="l">
              <a:lnSpc>
                <a:spcPct val="90000"/>
              </a:lnSpc>
              <a:spcBef>
                <a:spcPts val="400"/>
              </a:spcBef>
              <a:spcAft>
                <a:spcPts val="0"/>
              </a:spcAft>
              <a:buClr>
                <a:schemeClr val="accent1"/>
              </a:buClr>
              <a:buSzPts val="2000"/>
              <a:buFont typeface="Noto Sans Symbols"/>
              <a:buNone/>
              <a:defRPr b="0" i="0" sz="2000" u="none" cap="none" strike="noStrike">
                <a:solidFill>
                  <a:schemeClr val="dk1"/>
                </a:solidFill>
                <a:latin typeface="Twentieth Century"/>
                <a:ea typeface="Twentieth Century"/>
                <a:cs typeface="Twentieth Century"/>
                <a:sym typeface="Twentieth Century"/>
              </a:defRPr>
            </a:lvl8pPr>
            <a:lvl9pPr lvl="8" marR="0" rtl="0" algn="l">
              <a:lnSpc>
                <a:spcPct val="90000"/>
              </a:lnSpc>
              <a:spcBef>
                <a:spcPts val="400"/>
              </a:spcBef>
              <a:spcAft>
                <a:spcPts val="400"/>
              </a:spcAft>
              <a:buClr>
                <a:schemeClr val="accent1"/>
              </a:buClr>
              <a:buSzPts val="2000"/>
              <a:buFont typeface="Noto Sans Symbols"/>
              <a:buNone/>
              <a:defRPr b="0" i="0" sz="2000" u="none" cap="none" strike="noStrike">
                <a:solidFill>
                  <a:schemeClr val="dk1"/>
                </a:solidFill>
                <a:latin typeface="Twentieth Century"/>
                <a:ea typeface="Twentieth Century"/>
                <a:cs typeface="Twentieth Century"/>
                <a:sym typeface="Twentieth Century"/>
              </a:defRPr>
            </a:lvl9pPr>
          </a:lstStyle>
          <a:p/>
        </p:txBody>
      </p:sp>
      <p:sp>
        <p:nvSpPr>
          <p:cNvPr id="146" name="Google Shape;146;p29"/>
          <p:cNvSpPr txBox="1"/>
          <p:nvPr>
            <p:ph idx="1" type="body"/>
          </p:nvPr>
        </p:nvSpPr>
        <p:spPr>
          <a:xfrm>
            <a:off x="8610600" y="4960138"/>
            <a:ext cx="3200400" cy="146304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SzPts val="1800"/>
              <a:buNone/>
              <a:defRPr sz="1800">
                <a:solidFill>
                  <a:srgbClr val="0C0C0C"/>
                </a:solidFill>
              </a:defRPr>
            </a:lvl1pPr>
            <a:lvl2pPr indent="-228600" lvl="1" marL="914400" algn="l">
              <a:lnSpc>
                <a:spcPct val="90000"/>
              </a:lnSpc>
              <a:spcBef>
                <a:spcPts val="200"/>
              </a:spcBef>
              <a:spcAft>
                <a:spcPts val="0"/>
              </a:spcAft>
              <a:buSzPts val="1400"/>
              <a:buNone/>
              <a:defRPr sz="1400"/>
            </a:lvl2pPr>
            <a:lvl3pPr indent="-228600" lvl="2" marL="1371600" algn="l">
              <a:lnSpc>
                <a:spcPct val="90000"/>
              </a:lnSpc>
              <a:spcBef>
                <a:spcPts val="400"/>
              </a:spcBef>
              <a:spcAft>
                <a:spcPts val="0"/>
              </a:spcAft>
              <a:buSzPts val="1200"/>
              <a:buNone/>
              <a:defRPr sz="1200"/>
            </a:lvl3pPr>
            <a:lvl4pPr indent="-228600" lvl="3" marL="1828800" algn="l">
              <a:lnSpc>
                <a:spcPct val="90000"/>
              </a:lnSpc>
              <a:spcBef>
                <a:spcPts val="400"/>
              </a:spcBef>
              <a:spcAft>
                <a:spcPts val="0"/>
              </a:spcAft>
              <a:buSzPts val="1000"/>
              <a:buNone/>
              <a:defRPr sz="1000"/>
            </a:lvl4pPr>
            <a:lvl5pPr indent="-228600" lvl="4" marL="2286000" algn="l">
              <a:lnSpc>
                <a:spcPct val="90000"/>
              </a:lnSpc>
              <a:spcBef>
                <a:spcPts val="400"/>
              </a:spcBef>
              <a:spcAft>
                <a:spcPts val="0"/>
              </a:spcAft>
              <a:buSzPts val="1000"/>
              <a:buNone/>
              <a:defRPr sz="1000"/>
            </a:lvl5pPr>
            <a:lvl6pPr indent="-228600" lvl="5" marL="2743200" algn="l">
              <a:lnSpc>
                <a:spcPct val="90000"/>
              </a:lnSpc>
              <a:spcBef>
                <a:spcPts val="400"/>
              </a:spcBef>
              <a:spcAft>
                <a:spcPts val="0"/>
              </a:spcAft>
              <a:buSzPts val="1000"/>
              <a:buNone/>
              <a:defRPr sz="1000"/>
            </a:lvl6pPr>
            <a:lvl7pPr indent="-228600" lvl="6" marL="3200400" algn="l">
              <a:lnSpc>
                <a:spcPct val="90000"/>
              </a:lnSpc>
              <a:spcBef>
                <a:spcPts val="400"/>
              </a:spcBef>
              <a:spcAft>
                <a:spcPts val="0"/>
              </a:spcAft>
              <a:buSzPts val="1000"/>
              <a:buNone/>
              <a:defRPr sz="1000"/>
            </a:lvl7pPr>
            <a:lvl8pPr indent="-228600" lvl="7" marL="3657600" algn="l">
              <a:lnSpc>
                <a:spcPct val="90000"/>
              </a:lnSpc>
              <a:spcBef>
                <a:spcPts val="400"/>
              </a:spcBef>
              <a:spcAft>
                <a:spcPts val="0"/>
              </a:spcAft>
              <a:buSzPts val="1000"/>
              <a:buNone/>
              <a:defRPr sz="1000"/>
            </a:lvl8pPr>
            <a:lvl9pPr indent="-228600" lvl="8" marL="4114800" algn="l">
              <a:lnSpc>
                <a:spcPct val="90000"/>
              </a:lnSpc>
              <a:spcBef>
                <a:spcPts val="400"/>
              </a:spcBef>
              <a:spcAft>
                <a:spcPts val="400"/>
              </a:spcAft>
              <a:buSzPts val="1000"/>
              <a:buNone/>
              <a:defRPr sz="1000"/>
            </a:lvl9pPr>
          </a:lstStyle>
          <a:p/>
        </p:txBody>
      </p:sp>
      <p:sp>
        <p:nvSpPr>
          <p:cNvPr id="147" name="Google Shape;147;p29"/>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8" name="Google Shape;148;p29"/>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p29"/>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GB"/>
              <a:t>‹#›</a:t>
            </a:fld>
            <a:endParaRPr/>
          </a:p>
        </p:txBody>
      </p:sp>
      <p:cxnSp>
        <p:nvCxnSpPr>
          <p:cNvPr id="150" name="Google Shape;150;p29"/>
          <p:cNvCxnSpPr/>
          <p:nvPr/>
        </p:nvCxnSpPr>
        <p:spPr>
          <a:xfrm rot="10800000">
            <a:off x="8386843" y="5264106"/>
            <a:ext cx="0" cy="914400"/>
          </a:xfrm>
          <a:prstGeom prst="straightConnector1">
            <a:avLst/>
          </a:prstGeom>
          <a:noFill/>
          <a:ln cap="flat" cmpd="sng" w="19050">
            <a:solidFill>
              <a:schemeClr val="accent1"/>
            </a:solidFill>
            <a:prstDash val="solid"/>
            <a:round/>
            <a:headEnd len="sm" w="sm" type="none"/>
            <a:tailEnd len="sm" w="sm"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51" name="Shape 151"/>
        <p:cNvGrpSpPr/>
        <p:nvPr/>
      </p:nvGrpSpPr>
      <p:grpSpPr>
        <a:xfrm>
          <a:off x="0" y="0"/>
          <a:ext cx="0" cy="0"/>
          <a:chOff x="0" y="0"/>
          <a:chExt cx="0" cy="0"/>
        </a:xfrm>
      </p:grpSpPr>
      <p:sp>
        <p:nvSpPr>
          <p:cNvPr id="152" name="Google Shape;152;p30"/>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3" name="Google Shape;153;p30"/>
          <p:cNvSpPr txBox="1"/>
          <p:nvPr>
            <p:ph idx="1" type="body"/>
          </p:nvPr>
        </p:nvSpPr>
        <p:spPr>
          <a:xfrm rot="5400000">
            <a:off x="3872484" y="-562356"/>
            <a:ext cx="4023360" cy="9720073"/>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54" name="Google Shape;154;p30"/>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5" name="Google Shape;155;p30"/>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6" name="Google Shape;156;p30"/>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showMasterSp="0" type="vertTitleAndTx">
  <p:cSld name="VERTICAL_TITLE_AND_VERTICAL_TEXT">
    <p:spTree>
      <p:nvGrpSpPr>
        <p:cNvPr id="157" name="Shape 157"/>
        <p:cNvGrpSpPr/>
        <p:nvPr/>
      </p:nvGrpSpPr>
      <p:grpSpPr>
        <a:xfrm>
          <a:off x="0" y="0"/>
          <a:ext cx="0" cy="0"/>
          <a:chOff x="0" y="0"/>
          <a:chExt cx="0" cy="0"/>
        </a:xfrm>
      </p:grpSpPr>
      <p:sp>
        <p:nvSpPr>
          <p:cNvPr id="158" name="Google Shape;158;p31"/>
          <p:cNvSpPr txBox="1"/>
          <p:nvPr>
            <p:ph type="title"/>
          </p:nvPr>
        </p:nvSpPr>
        <p:spPr>
          <a:xfrm rot="5400000">
            <a:off x="7334251" y="2152650"/>
            <a:ext cx="5410200" cy="2628900"/>
          </a:xfrm>
          <a:prstGeom prst="rect">
            <a:avLst/>
          </a:prstGeom>
          <a:noFill/>
          <a:ln>
            <a:noFill/>
          </a:ln>
        </p:spPr>
        <p:txBody>
          <a:bodyPr anchorCtr="0" anchor="ctr" bIns="91425" lIns="45700" spcFirstLastPara="1" rIns="45700" wrap="square" tIns="91425">
            <a:normAutofit/>
          </a:bodyPr>
          <a:lstStyle>
            <a:lvl1pPr lvl="0" algn="l">
              <a:lnSpc>
                <a:spcPct val="80000"/>
              </a:lnSpc>
              <a:spcBef>
                <a:spcPts val="0"/>
              </a:spcBef>
              <a:spcAft>
                <a:spcPts val="0"/>
              </a:spcAft>
              <a:buClr>
                <a:srgbClr val="0C0C0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9" name="Google Shape;159;p31"/>
          <p:cNvSpPr txBox="1"/>
          <p:nvPr>
            <p:ph idx="1" type="body"/>
          </p:nvPr>
        </p:nvSpPr>
        <p:spPr>
          <a:xfrm rot="5400000">
            <a:off x="2076451" y="-323850"/>
            <a:ext cx="5410200" cy="758190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60" name="Google Shape;160;p31"/>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1" name="Google Shape;161;p31"/>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2" name="Google Shape;162;p31"/>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GB"/>
              <a:t>‹#›</a:t>
            </a:fld>
            <a:endParaRPr/>
          </a:p>
        </p:txBody>
      </p:sp>
      <p:cxnSp>
        <p:nvCxnSpPr>
          <p:cNvPr id="163" name="Google Shape;163;p31"/>
          <p:cNvCxnSpPr/>
          <p:nvPr/>
        </p:nvCxnSpPr>
        <p:spPr>
          <a:xfrm rot="10800000">
            <a:off x="10058400" y="59263"/>
            <a:ext cx="0" cy="914400"/>
          </a:xfrm>
          <a:prstGeom prst="straightConnector1">
            <a:avLst/>
          </a:prstGeom>
          <a:noFill/>
          <a:ln cap="flat" cmpd="sng" w="19050">
            <a:solidFill>
              <a:schemeClr val="accent1"/>
            </a:solidFill>
            <a:prstDash val="solid"/>
            <a:round/>
            <a:headEnd len="sm" w="sm" type="none"/>
            <a:tailEnd len="sm" w="sm"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71" name="Shape 171"/>
        <p:cNvGrpSpPr/>
        <p:nvPr/>
      </p:nvGrpSpPr>
      <p:grpSpPr>
        <a:xfrm>
          <a:off x="0" y="0"/>
          <a:ext cx="0" cy="0"/>
          <a:chOff x="0" y="0"/>
          <a:chExt cx="0" cy="0"/>
        </a:xfrm>
      </p:grpSpPr>
      <p:sp>
        <p:nvSpPr>
          <p:cNvPr id="172" name="Google Shape;172;g70ae617cb7_2_171"/>
          <p:cNvSpPr txBox="1"/>
          <p:nvPr>
            <p:ph type="title"/>
          </p:nvPr>
        </p:nvSpPr>
        <p:spPr>
          <a:xfrm>
            <a:off x="1024128" y="585216"/>
            <a:ext cx="9720000" cy="1499700"/>
          </a:xfrm>
          <a:prstGeom prst="rect">
            <a:avLst/>
          </a:prstGeom>
          <a:noFill/>
          <a:ln>
            <a:noFill/>
          </a:ln>
        </p:spPr>
        <p:txBody>
          <a:bodyPr anchorCtr="0" anchor="ctr" bIns="45700" lIns="91425" spcFirstLastPara="1" rIns="91425" wrap="square" tIns="45700">
            <a:noAutofit/>
          </a:bodyPr>
          <a:lstStyle>
            <a:lvl1pPr lvl="0" algn="l">
              <a:lnSpc>
                <a:spcPct val="80000"/>
              </a:lnSpc>
              <a:spcBef>
                <a:spcPts val="0"/>
              </a:spcBef>
              <a:spcAft>
                <a:spcPts val="0"/>
              </a:spcAft>
              <a:buClr>
                <a:srgbClr val="FEFEFE"/>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3" name="Google Shape;173;g70ae617cb7_2_171"/>
          <p:cNvSpPr txBox="1"/>
          <p:nvPr>
            <p:ph idx="1" type="body"/>
          </p:nvPr>
        </p:nvSpPr>
        <p:spPr>
          <a:xfrm>
            <a:off x="1024128" y="2286000"/>
            <a:ext cx="9720000" cy="4023300"/>
          </a:xfrm>
          <a:prstGeom prst="rect">
            <a:avLst/>
          </a:prstGeom>
          <a:noFill/>
          <a:ln>
            <a:noFill/>
          </a:ln>
        </p:spPr>
        <p:txBody>
          <a:bodyPr anchorCtr="0" anchor="t" bIns="45700" lIns="45700" spcFirstLastPara="1" rIns="4570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74" name="Google Shape;174;g70ae617cb7_2_171"/>
          <p:cNvSpPr txBox="1"/>
          <p:nvPr>
            <p:ph idx="10" type="dt"/>
          </p:nvPr>
        </p:nvSpPr>
        <p:spPr>
          <a:xfrm>
            <a:off x="1024129" y="6470704"/>
            <a:ext cx="2154000" cy="274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5" name="Google Shape;175;g70ae617cb7_2_171"/>
          <p:cNvSpPr txBox="1"/>
          <p:nvPr>
            <p:ph idx="11" type="ftr"/>
          </p:nvPr>
        </p:nvSpPr>
        <p:spPr>
          <a:xfrm>
            <a:off x="4842932" y="6470704"/>
            <a:ext cx="5901600" cy="2742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6" name="Google Shape;176;g70ae617cb7_2_171"/>
          <p:cNvSpPr txBox="1"/>
          <p:nvPr>
            <p:ph idx="12" type="sldNum"/>
          </p:nvPr>
        </p:nvSpPr>
        <p:spPr>
          <a:xfrm>
            <a:off x="10837333" y="6470704"/>
            <a:ext cx="973800" cy="2742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FEFEFE"/>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FEFEFE"/>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FEFEFE"/>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FEFEFE"/>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FEFEFE"/>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FEFEFE"/>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FEFEFE"/>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FEFEFE"/>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FEFEFE"/>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84" name="Shape 184"/>
        <p:cNvGrpSpPr/>
        <p:nvPr/>
      </p:nvGrpSpPr>
      <p:grpSpPr>
        <a:xfrm>
          <a:off x="0" y="0"/>
          <a:ext cx="0" cy="0"/>
          <a:chOff x="0" y="0"/>
          <a:chExt cx="0" cy="0"/>
        </a:xfrm>
      </p:grpSpPr>
      <p:sp>
        <p:nvSpPr>
          <p:cNvPr id="185" name="Google Shape;185;g70ae617cb7_5_20"/>
          <p:cNvSpPr txBox="1"/>
          <p:nvPr>
            <p:ph type="title"/>
          </p:nvPr>
        </p:nvSpPr>
        <p:spPr>
          <a:xfrm>
            <a:off x="1024128" y="585216"/>
            <a:ext cx="9720000" cy="1499700"/>
          </a:xfrm>
          <a:prstGeom prst="rect">
            <a:avLst/>
          </a:prstGeom>
          <a:noFill/>
          <a:ln>
            <a:noFill/>
          </a:ln>
        </p:spPr>
        <p:txBody>
          <a:bodyPr anchorCtr="0" anchor="ctr" bIns="45700" lIns="91425" spcFirstLastPara="1" rIns="91425" wrap="square" tIns="45700">
            <a:noAutofit/>
          </a:bodyPr>
          <a:lstStyle>
            <a:lvl1pPr lvl="0" algn="l">
              <a:lnSpc>
                <a:spcPct val="80000"/>
              </a:lnSpc>
              <a:spcBef>
                <a:spcPts val="0"/>
              </a:spcBef>
              <a:spcAft>
                <a:spcPts val="0"/>
              </a:spcAft>
              <a:buClr>
                <a:srgbClr val="0C0C0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6" name="Google Shape;186;g70ae617cb7_5_20"/>
          <p:cNvSpPr txBox="1"/>
          <p:nvPr>
            <p:ph idx="1" type="body"/>
          </p:nvPr>
        </p:nvSpPr>
        <p:spPr>
          <a:xfrm>
            <a:off x="1024128" y="2286000"/>
            <a:ext cx="9720000" cy="4023300"/>
          </a:xfrm>
          <a:prstGeom prst="rect">
            <a:avLst/>
          </a:prstGeom>
          <a:noFill/>
          <a:ln>
            <a:noFill/>
          </a:ln>
        </p:spPr>
        <p:txBody>
          <a:bodyPr anchorCtr="0" anchor="t" bIns="45700" lIns="45700" spcFirstLastPara="1" rIns="4570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87" name="Google Shape;187;g70ae617cb7_5_20"/>
          <p:cNvSpPr txBox="1"/>
          <p:nvPr>
            <p:ph idx="10" type="dt"/>
          </p:nvPr>
        </p:nvSpPr>
        <p:spPr>
          <a:xfrm>
            <a:off x="1024129" y="6470704"/>
            <a:ext cx="2154000" cy="274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8" name="Google Shape;188;g70ae617cb7_5_20"/>
          <p:cNvSpPr txBox="1"/>
          <p:nvPr>
            <p:ph idx="11" type="ftr"/>
          </p:nvPr>
        </p:nvSpPr>
        <p:spPr>
          <a:xfrm>
            <a:off x="4842932" y="6470704"/>
            <a:ext cx="5901600" cy="2742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9" name="Google Shape;189;g70ae617cb7_5_20"/>
          <p:cNvSpPr txBox="1"/>
          <p:nvPr>
            <p:ph idx="12" type="sldNum"/>
          </p:nvPr>
        </p:nvSpPr>
        <p:spPr>
          <a:xfrm>
            <a:off x="10837333" y="6470704"/>
            <a:ext cx="973800" cy="2742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spTree>
      <p:nvGrpSpPr>
        <p:cNvPr id="190" name="Shape 190"/>
        <p:cNvGrpSpPr/>
        <p:nvPr/>
      </p:nvGrpSpPr>
      <p:grpSpPr>
        <a:xfrm>
          <a:off x="0" y="0"/>
          <a:ext cx="0" cy="0"/>
          <a:chOff x="0" y="0"/>
          <a:chExt cx="0" cy="0"/>
        </a:xfrm>
      </p:grpSpPr>
      <p:sp>
        <p:nvSpPr>
          <p:cNvPr id="191" name="Google Shape;191;g70ae617cb7_5_11"/>
          <p:cNvSpPr/>
          <p:nvPr/>
        </p:nvSpPr>
        <p:spPr>
          <a:xfrm>
            <a:off x="0" y="0"/>
            <a:ext cx="12192000" cy="4572000"/>
          </a:xfrm>
          <a:prstGeom prst="rect">
            <a:avLst/>
          </a:prstGeom>
          <a:solidFill>
            <a:srgbClr val="1482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g70ae617cb7_5_11"/>
          <p:cNvSpPr/>
          <p:nvPr/>
        </p:nvSpPr>
        <p:spPr>
          <a:xfrm>
            <a:off x="-1" y="0"/>
            <a:ext cx="12192000" cy="4572001"/>
          </a:xfrm>
          <a:custGeom>
            <a:rect b="b" l="l" r="r" t="t"/>
            <a:pathLst>
              <a:path extrusionOk="0" h="4572001" w="1219200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g70ae617cb7_5_11"/>
          <p:cNvSpPr txBox="1"/>
          <p:nvPr>
            <p:ph type="ctrTitle"/>
          </p:nvPr>
        </p:nvSpPr>
        <p:spPr>
          <a:xfrm>
            <a:off x="457200" y="4960137"/>
            <a:ext cx="7772400" cy="1463100"/>
          </a:xfrm>
          <a:prstGeom prst="rect">
            <a:avLst/>
          </a:prstGeom>
          <a:noFill/>
          <a:ln>
            <a:noFill/>
          </a:ln>
        </p:spPr>
        <p:txBody>
          <a:bodyPr anchorCtr="0" anchor="ctr" bIns="45700" lIns="91425" spcFirstLastPara="1" rIns="91425" wrap="square" tIns="45700">
            <a:noAutofit/>
          </a:bodyPr>
          <a:lstStyle>
            <a:lvl1pPr lvl="0" algn="r">
              <a:lnSpc>
                <a:spcPct val="80000"/>
              </a:lnSpc>
              <a:spcBef>
                <a:spcPts val="0"/>
              </a:spcBef>
              <a:spcAft>
                <a:spcPts val="0"/>
              </a:spcAft>
              <a:buClr>
                <a:srgbClr val="0C0C0C"/>
              </a:buClr>
              <a:buSzPts val="5000"/>
              <a:buFont typeface="Twentieth Century"/>
              <a:buNone/>
              <a:defRPr sz="5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4" name="Google Shape;194;g70ae617cb7_5_11"/>
          <p:cNvSpPr txBox="1"/>
          <p:nvPr>
            <p:ph idx="1" type="subTitle"/>
          </p:nvPr>
        </p:nvSpPr>
        <p:spPr>
          <a:xfrm>
            <a:off x="8610600" y="4960137"/>
            <a:ext cx="3200400" cy="1463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800"/>
              <a:buNone/>
              <a:defRPr sz="1800">
                <a:solidFill>
                  <a:srgbClr val="0C0C0C"/>
                </a:solidFill>
              </a:defRPr>
            </a:lvl1pPr>
            <a:lvl2pPr lvl="1" algn="ctr">
              <a:lnSpc>
                <a:spcPct val="90000"/>
              </a:lnSpc>
              <a:spcBef>
                <a:spcPts val="200"/>
              </a:spcBef>
              <a:spcAft>
                <a:spcPts val="0"/>
              </a:spcAft>
              <a:buSzPts val="1800"/>
              <a:buNone/>
              <a:defRPr sz="1800"/>
            </a:lvl2pPr>
            <a:lvl3pPr lvl="2" algn="ctr">
              <a:lnSpc>
                <a:spcPct val="90000"/>
              </a:lnSpc>
              <a:spcBef>
                <a:spcPts val="400"/>
              </a:spcBef>
              <a:spcAft>
                <a:spcPts val="0"/>
              </a:spcAft>
              <a:buSzPts val="1800"/>
              <a:buNone/>
              <a:defRPr sz="1800"/>
            </a:lvl3pPr>
            <a:lvl4pPr lvl="3" algn="ctr">
              <a:lnSpc>
                <a:spcPct val="90000"/>
              </a:lnSpc>
              <a:spcBef>
                <a:spcPts val="400"/>
              </a:spcBef>
              <a:spcAft>
                <a:spcPts val="0"/>
              </a:spcAft>
              <a:buSzPts val="1800"/>
              <a:buNone/>
              <a:defRPr sz="1800"/>
            </a:lvl4pPr>
            <a:lvl5pPr lvl="4" algn="ctr">
              <a:lnSpc>
                <a:spcPct val="90000"/>
              </a:lnSpc>
              <a:spcBef>
                <a:spcPts val="400"/>
              </a:spcBef>
              <a:spcAft>
                <a:spcPts val="0"/>
              </a:spcAft>
              <a:buSzPts val="1800"/>
              <a:buNone/>
              <a:defRPr sz="1800"/>
            </a:lvl5pPr>
            <a:lvl6pPr lvl="5" algn="ctr">
              <a:lnSpc>
                <a:spcPct val="90000"/>
              </a:lnSpc>
              <a:spcBef>
                <a:spcPts val="400"/>
              </a:spcBef>
              <a:spcAft>
                <a:spcPts val="0"/>
              </a:spcAft>
              <a:buSzPts val="1800"/>
              <a:buNone/>
              <a:defRPr sz="1800"/>
            </a:lvl6pPr>
            <a:lvl7pPr lvl="6" algn="ctr">
              <a:lnSpc>
                <a:spcPct val="90000"/>
              </a:lnSpc>
              <a:spcBef>
                <a:spcPts val="400"/>
              </a:spcBef>
              <a:spcAft>
                <a:spcPts val="0"/>
              </a:spcAft>
              <a:buSzPts val="1800"/>
              <a:buNone/>
              <a:defRPr sz="1800"/>
            </a:lvl7pPr>
            <a:lvl8pPr lvl="7" algn="ctr">
              <a:lnSpc>
                <a:spcPct val="90000"/>
              </a:lnSpc>
              <a:spcBef>
                <a:spcPts val="400"/>
              </a:spcBef>
              <a:spcAft>
                <a:spcPts val="0"/>
              </a:spcAft>
              <a:buSzPts val="1800"/>
              <a:buNone/>
              <a:defRPr sz="1800"/>
            </a:lvl8pPr>
            <a:lvl9pPr lvl="8" algn="ctr">
              <a:lnSpc>
                <a:spcPct val="90000"/>
              </a:lnSpc>
              <a:spcBef>
                <a:spcPts val="400"/>
              </a:spcBef>
              <a:spcAft>
                <a:spcPts val="400"/>
              </a:spcAft>
              <a:buSzPts val="1800"/>
              <a:buNone/>
              <a:defRPr sz="1800"/>
            </a:lvl9pPr>
          </a:lstStyle>
          <a:p/>
        </p:txBody>
      </p:sp>
      <p:sp>
        <p:nvSpPr>
          <p:cNvPr id="195" name="Google Shape;195;g70ae617cb7_5_11"/>
          <p:cNvSpPr txBox="1"/>
          <p:nvPr>
            <p:ph idx="10" type="dt"/>
          </p:nvPr>
        </p:nvSpPr>
        <p:spPr>
          <a:xfrm>
            <a:off x="1024129" y="6470704"/>
            <a:ext cx="2154000" cy="274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6" name="Google Shape;196;g70ae617cb7_5_11"/>
          <p:cNvSpPr txBox="1"/>
          <p:nvPr>
            <p:ph idx="11" type="ftr"/>
          </p:nvPr>
        </p:nvSpPr>
        <p:spPr>
          <a:xfrm>
            <a:off x="4842932" y="6470704"/>
            <a:ext cx="5901600" cy="2742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7" name="Google Shape;197;g70ae617cb7_5_11"/>
          <p:cNvSpPr txBox="1"/>
          <p:nvPr>
            <p:ph idx="12" type="sldNum"/>
          </p:nvPr>
        </p:nvSpPr>
        <p:spPr>
          <a:xfrm>
            <a:off x="10837333" y="6470704"/>
            <a:ext cx="973800" cy="2742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GB"/>
              <a:t>‹#›</a:t>
            </a:fld>
            <a:endParaRPr/>
          </a:p>
        </p:txBody>
      </p:sp>
      <p:cxnSp>
        <p:nvCxnSpPr>
          <p:cNvPr id="198" name="Google Shape;198;g70ae617cb7_5_11"/>
          <p:cNvCxnSpPr/>
          <p:nvPr/>
        </p:nvCxnSpPr>
        <p:spPr>
          <a:xfrm rot="10800000">
            <a:off x="8386843" y="5264106"/>
            <a:ext cx="0" cy="914400"/>
          </a:xfrm>
          <a:prstGeom prst="straightConnector1">
            <a:avLst/>
          </a:prstGeom>
          <a:noFill/>
          <a:ln cap="flat" cmpd="sng" w="19050">
            <a:solidFill>
              <a:srgbClr val="1482AB"/>
            </a:solidFill>
            <a:prstDash val="solid"/>
            <a:round/>
            <a:headEnd len="sm" w="sm" type="none"/>
            <a:tailEnd len="sm" w="sm"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type="blank">
  <p:cSld name="BLANK">
    <p:spTree>
      <p:nvGrpSpPr>
        <p:cNvPr id="199" name="Shape 199"/>
        <p:cNvGrpSpPr/>
        <p:nvPr/>
      </p:nvGrpSpPr>
      <p:grpSpPr>
        <a:xfrm>
          <a:off x="0" y="0"/>
          <a:ext cx="0" cy="0"/>
          <a:chOff x="0" y="0"/>
          <a:chExt cx="0" cy="0"/>
        </a:xfrm>
      </p:grpSpPr>
      <p:sp>
        <p:nvSpPr>
          <p:cNvPr id="200" name="Google Shape;200;g70ae617cb7_5_26"/>
          <p:cNvSpPr txBox="1"/>
          <p:nvPr>
            <p:ph idx="10" type="dt"/>
          </p:nvPr>
        </p:nvSpPr>
        <p:spPr>
          <a:xfrm>
            <a:off x="1024129" y="6470704"/>
            <a:ext cx="2154000" cy="274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1" name="Google Shape;201;g70ae617cb7_5_26"/>
          <p:cNvSpPr txBox="1"/>
          <p:nvPr>
            <p:ph idx="11" type="ftr"/>
          </p:nvPr>
        </p:nvSpPr>
        <p:spPr>
          <a:xfrm>
            <a:off x="4842932" y="6470704"/>
            <a:ext cx="5901600" cy="2742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2" name="Google Shape;202;g70ae617cb7_5_26"/>
          <p:cNvSpPr txBox="1"/>
          <p:nvPr>
            <p:ph idx="12" type="sldNum"/>
          </p:nvPr>
        </p:nvSpPr>
        <p:spPr>
          <a:xfrm>
            <a:off x="10837333" y="6470704"/>
            <a:ext cx="973800" cy="2742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showMasterSp="0" type="secHead">
  <p:cSld name="SECTION_HEADER">
    <p:spTree>
      <p:nvGrpSpPr>
        <p:cNvPr id="203" name="Shape 203"/>
        <p:cNvGrpSpPr/>
        <p:nvPr/>
      </p:nvGrpSpPr>
      <p:grpSpPr>
        <a:xfrm>
          <a:off x="0" y="0"/>
          <a:ext cx="0" cy="0"/>
          <a:chOff x="0" y="0"/>
          <a:chExt cx="0" cy="0"/>
        </a:xfrm>
      </p:grpSpPr>
      <p:sp>
        <p:nvSpPr>
          <p:cNvPr id="204" name="Google Shape;204;g70ae617cb7_5_30"/>
          <p:cNvSpPr/>
          <p:nvPr/>
        </p:nvSpPr>
        <p:spPr>
          <a:xfrm>
            <a:off x="0" y="0"/>
            <a:ext cx="12192000" cy="4572000"/>
          </a:xfrm>
          <a:prstGeom prst="rect">
            <a:avLst/>
          </a:prstGeom>
          <a:solidFill>
            <a:srgbClr val="1D9A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g70ae617cb7_5_30"/>
          <p:cNvSpPr/>
          <p:nvPr/>
        </p:nvSpPr>
        <p:spPr>
          <a:xfrm>
            <a:off x="-1" y="0"/>
            <a:ext cx="12192000" cy="4572001"/>
          </a:xfrm>
          <a:custGeom>
            <a:rect b="b" l="l" r="r" t="t"/>
            <a:pathLst>
              <a:path extrusionOk="0" h="4572001" w="1219200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g70ae617cb7_5_30"/>
          <p:cNvSpPr txBox="1"/>
          <p:nvPr>
            <p:ph type="title"/>
          </p:nvPr>
        </p:nvSpPr>
        <p:spPr>
          <a:xfrm>
            <a:off x="457200" y="4960137"/>
            <a:ext cx="7772400" cy="1463100"/>
          </a:xfrm>
          <a:prstGeom prst="rect">
            <a:avLst/>
          </a:prstGeom>
          <a:noFill/>
          <a:ln>
            <a:noFill/>
          </a:ln>
        </p:spPr>
        <p:txBody>
          <a:bodyPr anchorCtr="0" anchor="ctr" bIns="45700" lIns="91425" spcFirstLastPara="1" rIns="91425" wrap="square" tIns="45700">
            <a:noAutofit/>
          </a:bodyPr>
          <a:lstStyle>
            <a:lvl1pPr lvl="0" algn="r">
              <a:lnSpc>
                <a:spcPct val="80000"/>
              </a:lnSpc>
              <a:spcBef>
                <a:spcPts val="0"/>
              </a:spcBef>
              <a:spcAft>
                <a:spcPts val="0"/>
              </a:spcAft>
              <a:buClr>
                <a:srgbClr val="0C0C0C"/>
              </a:buClr>
              <a:buSzPts val="5000"/>
              <a:buFont typeface="Twentieth Century"/>
              <a:buNone/>
              <a:defRPr b="0" sz="5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7" name="Google Shape;207;g70ae617cb7_5_30"/>
          <p:cNvSpPr txBox="1"/>
          <p:nvPr>
            <p:ph idx="1" type="body"/>
          </p:nvPr>
        </p:nvSpPr>
        <p:spPr>
          <a:xfrm>
            <a:off x="8610600" y="4960137"/>
            <a:ext cx="3200400" cy="146310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SzPts val="1800"/>
              <a:buNone/>
              <a:defRPr sz="1800">
                <a:solidFill>
                  <a:srgbClr val="0C0C0C"/>
                </a:solidFill>
              </a:defRPr>
            </a:lvl1pPr>
            <a:lvl2pPr indent="-228600" lvl="1" marL="914400" algn="l">
              <a:lnSpc>
                <a:spcPct val="90000"/>
              </a:lnSpc>
              <a:spcBef>
                <a:spcPts val="200"/>
              </a:spcBef>
              <a:spcAft>
                <a:spcPts val="0"/>
              </a:spcAft>
              <a:buSzPts val="1800"/>
              <a:buNone/>
              <a:defRPr sz="1800">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208" name="Google Shape;208;g70ae617cb7_5_30"/>
          <p:cNvSpPr txBox="1"/>
          <p:nvPr>
            <p:ph idx="10" type="dt"/>
          </p:nvPr>
        </p:nvSpPr>
        <p:spPr>
          <a:xfrm>
            <a:off x="1024129" y="6470704"/>
            <a:ext cx="2154000" cy="274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9" name="Google Shape;209;g70ae617cb7_5_30"/>
          <p:cNvSpPr txBox="1"/>
          <p:nvPr>
            <p:ph idx="11" type="ftr"/>
          </p:nvPr>
        </p:nvSpPr>
        <p:spPr>
          <a:xfrm>
            <a:off x="4842932" y="6470704"/>
            <a:ext cx="5901600" cy="2742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0" name="Google Shape;210;g70ae617cb7_5_30"/>
          <p:cNvSpPr txBox="1"/>
          <p:nvPr>
            <p:ph idx="12" type="sldNum"/>
          </p:nvPr>
        </p:nvSpPr>
        <p:spPr>
          <a:xfrm>
            <a:off x="10837333" y="6470704"/>
            <a:ext cx="973800" cy="2742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GB"/>
              <a:t>‹#›</a:t>
            </a:fld>
            <a:endParaRPr/>
          </a:p>
        </p:txBody>
      </p:sp>
      <p:cxnSp>
        <p:nvCxnSpPr>
          <p:cNvPr id="211" name="Google Shape;211;g70ae617cb7_5_30"/>
          <p:cNvCxnSpPr/>
          <p:nvPr/>
        </p:nvCxnSpPr>
        <p:spPr>
          <a:xfrm rot="10800000">
            <a:off x="8386843" y="5264106"/>
            <a:ext cx="0" cy="914400"/>
          </a:xfrm>
          <a:prstGeom prst="straightConnector1">
            <a:avLst/>
          </a:prstGeom>
          <a:noFill/>
          <a:ln cap="flat" cmpd="sng" w="19050">
            <a:solidFill>
              <a:srgbClr val="1482AB"/>
            </a:solidFill>
            <a:prstDash val="solid"/>
            <a:round/>
            <a:headEnd len="sm" w="sm" type="none"/>
            <a:tailEnd len="sm" w="sm"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12" name="Shape 212"/>
        <p:cNvGrpSpPr/>
        <p:nvPr/>
      </p:nvGrpSpPr>
      <p:grpSpPr>
        <a:xfrm>
          <a:off x="0" y="0"/>
          <a:ext cx="0" cy="0"/>
          <a:chOff x="0" y="0"/>
          <a:chExt cx="0" cy="0"/>
        </a:xfrm>
      </p:grpSpPr>
      <p:sp>
        <p:nvSpPr>
          <p:cNvPr id="213" name="Google Shape;213;g70ae617cb7_5_39"/>
          <p:cNvSpPr txBox="1"/>
          <p:nvPr>
            <p:ph type="title"/>
          </p:nvPr>
        </p:nvSpPr>
        <p:spPr>
          <a:xfrm>
            <a:off x="1024128" y="585216"/>
            <a:ext cx="9720000" cy="1499700"/>
          </a:xfrm>
          <a:prstGeom prst="rect">
            <a:avLst/>
          </a:prstGeom>
          <a:noFill/>
          <a:ln>
            <a:noFill/>
          </a:ln>
        </p:spPr>
        <p:txBody>
          <a:bodyPr anchorCtr="0" anchor="ctr" bIns="45700" lIns="91425" spcFirstLastPara="1" rIns="91425" wrap="square" tIns="45700">
            <a:noAutofit/>
          </a:bodyPr>
          <a:lstStyle>
            <a:lvl1pPr lvl="0" algn="l">
              <a:lnSpc>
                <a:spcPct val="80000"/>
              </a:lnSpc>
              <a:spcBef>
                <a:spcPts val="0"/>
              </a:spcBef>
              <a:spcAft>
                <a:spcPts val="0"/>
              </a:spcAft>
              <a:buClr>
                <a:srgbClr val="0C0C0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4" name="Google Shape;214;g70ae617cb7_5_39"/>
          <p:cNvSpPr txBox="1"/>
          <p:nvPr>
            <p:ph idx="1" type="body"/>
          </p:nvPr>
        </p:nvSpPr>
        <p:spPr>
          <a:xfrm>
            <a:off x="1024127" y="2286000"/>
            <a:ext cx="4755000" cy="4023300"/>
          </a:xfrm>
          <a:prstGeom prst="rect">
            <a:avLst/>
          </a:prstGeom>
          <a:noFill/>
          <a:ln>
            <a:noFill/>
          </a:ln>
        </p:spPr>
        <p:txBody>
          <a:bodyPr anchorCtr="0" anchor="t" bIns="45700" lIns="45700" spcFirstLastPara="1" rIns="4570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15" name="Google Shape;215;g70ae617cb7_5_39"/>
          <p:cNvSpPr txBox="1"/>
          <p:nvPr>
            <p:ph idx="2" type="body"/>
          </p:nvPr>
        </p:nvSpPr>
        <p:spPr>
          <a:xfrm>
            <a:off x="5989320" y="2286000"/>
            <a:ext cx="4755000" cy="4023300"/>
          </a:xfrm>
          <a:prstGeom prst="rect">
            <a:avLst/>
          </a:prstGeom>
          <a:noFill/>
          <a:ln>
            <a:noFill/>
          </a:ln>
        </p:spPr>
        <p:txBody>
          <a:bodyPr anchorCtr="0" anchor="t" bIns="45700" lIns="45700" spcFirstLastPara="1" rIns="4570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16" name="Google Shape;216;g70ae617cb7_5_39"/>
          <p:cNvSpPr txBox="1"/>
          <p:nvPr>
            <p:ph idx="10" type="dt"/>
          </p:nvPr>
        </p:nvSpPr>
        <p:spPr>
          <a:xfrm>
            <a:off x="1024129" y="6470704"/>
            <a:ext cx="2154000" cy="274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7" name="Google Shape;217;g70ae617cb7_5_39"/>
          <p:cNvSpPr txBox="1"/>
          <p:nvPr>
            <p:ph idx="11" type="ftr"/>
          </p:nvPr>
        </p:nvSpPr>
        <p:spPr>
          <a:xfrm>
            <a:off x="4842932" y="6470704"/>
            <a:ext cx="5901600" cy="2742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8" name="Google Shape;218;g70ae617cb7_5_39"/>
          <p:cNvSpPr txBox="1"/>
          <p:nvPr>
            <p:ph idx="12" type="sldNum"/>
          </p:nvPr>
        </p:nvSpPr>
        <p:spPr>
          <a:xfrm>
            <a:off x="10837333" y="6470704"/>
            <a:ext cx="973800" cy="2742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219" name="Shape 219"/>
        <p:cNvGrpSpPr/>
        <p:nvPr/>
      </p:nvGrpSpPr>
      <p:grpSpPr>
        <a:xfrm>
          <a:off x="0" y="0"/>
          <a:ext cx="0" cy="0"/>
          <a:chOff x="0" y="0"/>
          <a:chExt cx="0" cy="0"/>
        </a:xfrm>
      </p:grpSpPr>
      <p:sp>
        <p:nvSpPr>
          <p:cNvPr id="220" name="Google Shape;220;g70ae617cb7_5_46"/>
          <p:cNvSpPr txBox="1"/>
          <p:nvPr>
            <p:ph type="title"/>
          </p:nvPr>
        </p:nvSpPr>
        <p:spPr>
          <a:xfrm>
            <a:off x="1024128" y="585216"/>
            <a:ext cx="9720000" cy="1499700"/>
          </a:xfrm>
          <a:prstGeom prst="rect">
            <a:avLst/>
          </a:prstGeom>
          <a:noFill/>
          <a:ln>
            <a:noFill/>
          </a:ln>
        </p:spPr>
        <p:txBody>
          <a:bodyPr anchorCtr="0" anchor="ctr" bIns="45700" lIns="91425" spcFirstLastPara="1" rIns="91425" wrap="square" tIns="45700">
            <a:noAutofit/>
          </a:bodyPr>
          <a:lstStyle>
            <a:lvl1pPr lvl="0" algn="l">
              <a:lnSpc>
                <a:spcPct val="80000"/>
              </a:lnSpc>
              <a:spcBef>
                <a:spcPts val="0"/>
              </a:spcBef>
              <a:spcAft>
                <a:spcPts val="0"/>
              </a:spcAft>
              <a:buClr>
                <a:srgbClr val="0C0C0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1" name="Google Shape;221;g70ae617cb7_5_46"/>
          <p:cNvSpPr txBox="1"/>
          <p:nvPr>
            <p:ph idx="1" type="body"/>
          </p:nvPr>
        </p:nvSpPr>
        <p:spPr>
          <a:xfrm>
            <a:off x="1024128" y="2179636"/>
            <a:ext cx="4755000" cy="822900"/>
          </a:xfrm>
          <a:prstGeom prst="rect">
            <a:avLst/>
          </a:prstGeom>
          <a:noFill/>
          <a:ln>
            <a:noFill/>
          </a:ln>
        </p:spPr>
        <p:txBody>
          <a:bodyPr anchorCtr="0" anchor="ctr" bIns="45700" lIns="137150" spcFirstLastPara="1" rIns="137150" wrap="square" tIns="45700">
            <a:noAutofit/>
          </a:bodyPr>
          <a:lstStyle>
            <a:lvl1pPr indent="-228600" lvl="0" marL="457200" algn="l">
              <a:lnSpc>
                <a:spcPct val="90000"/>
              </a:lnSpc>
              <a:spcBef>
                <a:spcPts val="0"/>
              </a:spcBef>
              <a:spcAft>
                <a:spcPts val="0"/>
              </a:spcAft>
              <a:buSzPts val="2300"/>
              <a:buNone/>
              <a:defRPr b="0" sz="2300" cap="none">
                <a:solidFill>
                  <a:schemeClr val="accent1"/>
                </a:solidFill>
                <a:latin typeface="Twentieth Century"/>
                <a:ea typeface="Twentieth Century"/>
                <a:cs typeface="Twentieth Century"/>
                <a:sym typeface="Twentieth Century"/>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222" name="Google Shape;222;g70ae617cb7_5_46"/>
          <p:cNvSpPr txBox="1"/>
          <p:nvPr>
            <p:ph idx="2" type="body"/>
          </p:nvPr>
        </p:nvSpPr>
        <p:spPr>
          <a:xfrm>
            <a:off x="1024128" y="2967788"/>
            <a:ext cx="4755000" cy="3341700"/>
          </a:xfrm>
          <a:prstGeom prst="rect">
            <a:avLst/>
          </a:prstGeom>
          <a:noFill/>
          <a:ln>
            <a:noFill/>
          </a:ln>
        </p:spPr>
        <p:txBody>
          <a:bodyPr anchorCtr="0" anchor="t" bIns="45700" lIns="45700" spcFirstLastPara="1" rIns="4570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23" name="Google Shape;223;g70ae617cb7_5_46"/>
          <p:cNvSpPr txBox="1"/>
          <p:nvPr>
            <p:ph idx="3" type="body"/>
          </p:nvPr>
        </p:nvSpPr>
        <p:spPr>
          <a:xfrm>
            <a:off x="5990888" y="2179636"/>
            <a:ext cx="4755000" cy="822900"/>
          </a:xfrm>
          <a:prstGeom prst="rect">
            <a:avLst/>
          </a:prstGeom>
          <a:noFill/>
          <a:ln>
            <a:noFill/>
          </a:ln>
        </p:spPr>
        <p:txBody>
          <a:bodyPr anchorCtr="0" anchor="ctr" bIns="45700" lIns="137150" spcFirstLastPara="1" rIns="137150" wrap="square" tIns="45700">
            <a:noAutofit/>
          </a:bodyPr>
          <a:lstStyle>
            <a:lvl1pPr indent="-228600" lvl="0" marL="457200" algn="l">
              <a:lnSpc>
                <a:spcPct val="90000"/>
              </a:lnSpc>
              <a:spcBef>
                <a:spcPts val="0"/>
              </a:spcBef>
              <a:spcAft>
                <a:spcPts val="0"/>
              </a:spcAft>
              <a:buSzPts val="2300"/>
              <a:buNone/>
              <a:defRPr b="0" sz="2300" cap="none">
                <a:solidFill>
                  <a:schemeClr val="accent1"/>
                </a:solidFill>
                <a:latin typeface="Twentieth Century"/>
                <a:ea typeface="Twentieth Century"/>
                <a:cs typeface="Twentieth Century"/>
                <a:sym typeface="Twentieth Century"/>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224" name="Google Shape;224;g70ae617cb7_5_46"/>
          <p:cNvSpPr txBox="1"/>
          <p:nvPr>
            <p:ph idx="4" type="body"/>
          </p:nvPr>
        </p:nvSpPr>
        <p:spPr>
          <a:xfrm>
            <a:off x="5990888" y="2967788"/>
            <a:ext cx="4755000" cy="3341700"/>
          </a:xfrm>
          <a:prstGeom prst="rect">
            <a:avLst/>
          </a:prstGeom>
          <a:noFill/>
          <a:ln>
            <a:noFill/>
          </a:ln>
        </p:spPr>
        <p:txBody>
          <a:bodyPr anchorCtr="0" anchor="t" bIns="45700" lIns="45700" spcFirstLastPara="1" rIns="4570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25" name="Google Shape;225;g70ae617cb7_5_46"/>
          <p:cNvSpPr txBox="1"/>
          <p:nvPr>
            <p:ph idx="10" type="dt"/>
          </p:nvPr>
        </p:nvSpPr>
        <p:spPr>
          <a:xfrm>
            <a:off x="1024129" y="6470704"/>
            <a:ext cx="2154000" cy="274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6" name="Google Shape;226;g70ae617cb7_5_46"/>
          <p:cNvSpPr txBox="1"/>
          <p:nvPr>
            <p:ph idx="11" type="ftr"/>
          </p:nvPr>
        </p:nvSpPr>
        <p:spPr>
          <a:xfrm>
            <a:off x="4842932" y="6470704"/>
            <a:ext cx="5901600" cy="2742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7" name="Google Shape;227;g70ae617cb7_5_46"/>
          <p:cNvSpPr txBox="1"/>
          <p:nvPr>
            <p:ph idx="12" type="sldNum"/>
          </p:nvPr>
        </p:nvSpPr>
        <p:spPr>
          <a:xfrm>
            <a:off x="10837333" y="6470704"/>
            <a:ext cx="973800" cy="2742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3" name="Shape 23"/>
        <p:cNvGrpSpPr/>
        <p:nvPr/>
      </p:nvGrpSpPr>
      <p:grpSpPr>
        <a:xfrm>
          <a:off x="0" y="0"/>
          <a:ext cx="0" cy="0"/>
          <a:chOff x="0" y="0"/>
          <a:chExt cx="0" cy="0"/>
        </a:xfrm>
      </p:grpSpPr>
      <p:sp>
        <p:nvSpPr>
          <p:cNvPr id="24" name="Google Shape;24;g70ae617cb7_2_80"/>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g70ae617cb7_2_80"/>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g70ae617cb7_2_8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g70ae617cb7_2_8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g70ae617cb7_2_8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28" name="Shape 228"/>
        <p:cNvGrpSpPr/>
        <p:nvPr/>
      </p:nvGrpSpPr>
      <p:grpSpPr>
        <a:xfrm>
          <a:off x="0" y="0"/>
          <a:ext cx="0" cy="0"/>
          <a:chOff x="0" y="0"/>
          <a:chExt cx="0" cy="0"/>
        </a:xfrm>
      </p:grpSpPr>
      <p:sp>
        <p:nvSpPr>
          <p:cNvPr id="229" name="Google Shape;229;g70ae617cb7_5_55"/>
          <p:cNvSpPr txBox="1"/>
          <p:nvPr>
            <p:ph type="title"/>
          </p:nvPr>
        </p:nvSpPr>
        <p:spPr>
          <a:xfrm>
            <a:off x="1024128" y="585216"/>
            <a:ext cx="9720000" cy="1499700"/>
          </a:xfrm>
          <a:prstGeom prst="rect">
            <a:avLst/>
          </a:prstGeom>
          <a:noFill/>
          <a:ln>
            <a:noFill/>
          </a:ln>
        </p:spPr>
        <p:txBody>
          <a:bodyPr anchorCtr="0" anchor="ctr" bIns="45700" lIns="91425" spcFirstLastPara="1" rIns="91425" wrap="square" tIns="45700">
            <a:noAutofit/>
          </a:bodyPr>
          <a:lstStyle>
            <a:lvl1pPr lvl="0" algn="l">
              <a:lnSpc>
                <a:spcPct val="80000"/>
              </a:lnSpc>
              <a:spcBef>
                <a:spcPts val="0"/>
              </a:spcBef>
              <a:spcAft>
                <a:spcPts val="0"/>
              </a:spcAft>
              <a:buClr>
                <a:srgbClr val="0C0C0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0" name="Google Shape;230;g70ae617cb7_5_55"/>
          <p:cNvSpPr txBox="1"/>
          <p:nvPr>
            <p:ph idx="10" type="dt"/>
          </p:nvPr>
        </p:nvSpPr>
        <p:spPr>
          <a:xfrm>
            <a:off x="1024129" y="6470704"/>
            <a:ext cx="2154000" cy="274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1" name="Google Shape;231;g70ae617cb7_5_55"/>
          <p:cNvSpPr txBox="1"/>
          <p:nvPr>
            <p:ph idx="11" type="ftr"/>
          </p:nvPr>
        </p:nvSpPr>
        <p:spPr>
          <a:xfrm>
            <a:off x="4842932" y="6470704"/>
            <a:ext cx="5901600" cy="2742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2" name="Google Shape;232;g70ae617cb7_5_55"/>
          <p:cNvSpPr txBox="1"/>
          <p:nvPr>
            <p:ph idx="12" type="sldNum"/>
          </p:nvPr>
        </p:nvSpPr>
        <p:spPr>
          <a:xfrm>
            <a:off x="10837333" y="6470704"/>
            <a:ext cx="973800" cy="2742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233" name="Shape 233"/>
        <p:cNvGrpSpPr/>
        <p:nvPr/>
      </p:nvGrpSpPr>
      <p:grpSpPr>
        <a:xfrm>
          <a:off x="0" y="0"/>
          <a:ext cx="0" cy="0"/>
          <a:chOff x="0" y="0"/>
          <a:chExt cx="0" cy="0"/>
        </a:xfrm>
      </p:grpSpPr>
      <p:sp>
        <p:nvSpPr>
          <p:cNvPr id="234" name="Google Shape;234;g70ae617cb7_5_60"/>
          <p:cNvSpPr txBox="1"/>
          <p:nvPr>
            <p:ph type="title"/>
          </p:nvPr>
        </p:nvSpPr>
        <p:spPr>
          <a:xfrm>
            <a:off x="1024128" y="471509"/>
            <a:ext cx="4389000" cy="1737300"/>
          </a:xfrm>
          <a:prstGeom prst="rect">
            <a:avLst/>
          </a:prstGeom>
          <a:noFill/>
          <a:ln>
            <a:noFill/>
          </a:ln>
        </p:spPr>
        <p:txBody>
          <a:bodyPr anchorCtr="0" anchor="ctr" bIns="45700" lIns="91425" spcFirstLastPara="1" rIns="91425" wrap="square" tIns="45700">
            <a:noAutofit/>
          </a:bodyPr>
          <a:lstStyle>
            <a:lvl1pPr lvl="0" algn="l">
              <a:lnSpc>
                <a:spcPct val="80000"/>
              </a:lnSpc>
              <a:spcBef>
                <a:spcPts val="0"/>
              </a:spcBef>
              <a:spcAft>
                <a:spcPts val="0"/>
              </a:spcAft>
              <a:buClr>
                <a:srgbClr val="0C0C0C"/>
              </a:buClr>
              <a:buSzPts val="4000"/>
              <a:buFont typeface="Twentieth Century"/>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5" name="Google Shape;235;g70ae617cb7_5_60"/>
          <p:cNvSpPr txBox="1"/>
          <p:nvPr>
            <p:ph idx="1" type="body"/>
          </p:nvPr>
        </p:nvSpPr>
        <p:spPr>
          <a:xfrm>
            <a:off x="5715000" y="822960"/>
            <a:ext cx="5678400" cy="5184600"/>
          </a:xfrm>
          <a:prstGeom prst="rect">
            <a:avLst/>
          </a:prstGeom>
          <a:noFill/>
          <a:ln>
            <a:noFill/>
          </a:ln>
        </p:spPr>
        <p:txBody>
          <a:bodyPr anchorCtr="0" anchor="t" bIns="45700" lIns="45700" spcFirstLastPara="1" rIns="45700" wrap="square" tIns="45700">
            <a:noAutofit/>
          </a:bodyPr>
          <a:lstStyle>
            <a:lvl1pPr indent="-381000" lvl="0" marL="457200" algn="l">
              <a:lnSpc>
                <a:spcPct val="90000"/>
              </a:lnSpc>
              <a:spcBef>
                <a:spcPts val="1200"/>
              </a:spcBef>
              <a:spcAft>
                <a:spcPts val="0"/>
              </a:spcAft>
              <a:buSzPts val="2400"/>
              <a:buChar char=" "/>
              <a:defRPr sz="2400"/>
            </a:lvl1pPr>
            <a:lvl2pPr indent="-355600" lvl="1" marL="914400" algn="l">
              <a:lnSpc>
                <a:spcPct val="90000"/>
              </a:lnSpc>
              <a:spcBef>
                <a:spcPts val="200"/>
              </a:spcBef>
              <a:spcAft>
                <a:spcPts val="0"/>
              </a:spcAft>
              <a:buSzPts val="2000"/>
              <a:buChar char="?"/>
              <a:defRPr sz="2000"/>
            </a:lvl2pPr>
            <a:lvl3pPr indent="-330200" lvl="2" marL="1371600" algn="l">
              <a:lnSpc>
                <a:spcPct val="90000"/>
              </a:lnSpc>
              <a:spcBef>
                <a:spcPts val="400"/>
              </a:spcBef>
              <a:spcAft>
                <a:spcPts val="0"/>
              </a:spcAft>
              <a:buSzPts val="1600"/>
              <a:buChar char="?"/>
              <a:defRPr sz="1600"/>
            </a:lvl3pPr>
            <a:lvl4pPr indent="-330200" lvl="3" marL="1828800" algn="l">
              <a:lnSpc>
                <a:spcPct val="90000"/>
              </a:lnSpc>
              <a:spcBef>
                <a:spcPts val="400"/>
              </a:spcBef>
              <a:spcAft>
                <a:spcPts val="0"/>
              </a:spcAft>
              <a:buSzPts val="1600"/>
              <a:buChar char="?"/>
              <a:defRPr sz="1600"/>
            </a:lvl4pPr>
            <a:lvl5pPr indent="-330200" lvl="4" marL="2286000" algn="l">
              <a:lnSpc>
                <a:spcPct val="90000"/>
              </a:lnSpc>
              <a:spcBef>
                <a:spcPts val="400"/>
              </a:spcBef>
              <a:spcAft>
                <a:spcPts val="0"/>
              </a:spcAft>
              <a:buSzPts val="1600"/>
              <a:buChar char="?"/>
              <a:defRPr sz="1600"/>
            </a:lvl5pPr>
            <a:lvl6pPr indent="-330200" lvl="5" marL="2743200" algn="l">
              <a:lnSpc>
                <a:spcPct val="90000"/>
              </a:lnSpc>
              <a:spcBef>
                <a:spcPts val="400"/>
              </a:spcBef>
              <a:spcAft>
                <a:spcPts val="0"/>
              </a:spcAft>
              <a:buSzPts val="1600"/>
              <a:buChar char="?"/>
              <a:defRPr sz="1600"/>
            </a:lvl6pPr>
            <a:lvl7pPr indent="-330200" lvl="6" marL="3200400" algn="l">
              <a:lnSpc>
                <a:spcPct val="90000"/>
              </a:lnSpc>
              <a:spcBef>
                <a:spcPts val="400"/>
              </a:spcBef>
              <a:spcAft>
                <a:spcPts val="0"/>
              </a:spcAft>
              <a:buSzPts val="1600"/>
              <a:buChar char="?"/>
              <a:defRPr sz="1600"/>
            </a:lvl7pPr>
            <a:lvl8pPr indent="-330200" lvl="7" marL="3657600" algn="l">
              <a:lnSpc>
                <a:spcPct val="90000"/>
              </a:lnSpc>
              <a:spcBef>
                <a:spcPts val="400"/>
              </a:spcBef>
              <a:spcAft>
                <a:spcPts val="0"/>
              </a:spcAft>
              <a:buSzPts val="1600"/>
              <a:buChar char="?"/>
              <a:defRPr sz="1600"/>
            </a:lvl8pPr>
            <a:lvl9pPr indent="-330200" lvl="8" marL="4114800" algn="l">
              <a:lnSpc>
                <a:spcPct val="90000"/>
              </a:lnSpc>
              <a:spcBef>
                <a:spcPts val="400"/>
              </a:spcBef>
              <a:spcAft>
                <a:spcPts val="400"/>
              </a:spcAft>
              <a:buSzPts val="1600"/>
              <a:buChar char="?"/>
              <a:defRPr sz="1600"/>
            </a:lvl9pPr>
          </a:lstStyle>
          <a:p/>
        </p:txBody>
      </p:sp>
      <p:sp>
        <p:nvSpPr>
          <p:cNvPr id="236" name="Google Shape;236;g70ae617cb7_5_60"/>
          <p:cNvSpPr txBox="1"/>
          <p:nvPr>
            <p:ph idx="2" type="body"/>
          </p:nvPr>
        </p:nvSpPr>
        <p:spPr>
          <a:xfrm>
            <a:off x="1024128" y="2257506"/>
            <a:ext cx="4389000" cy="3762300"/>
          </a:xfrm>
          <a:prstGeom prst="rect">
            <a:avLst/>
          </a:prstGeom>
          <a:noFill/>
          <a:ln>
            <a:noFill/>
          </a:ln>
        </p:spPr>
        <p:txBody>
          <a:bodyPr anchorCtr="0" anchor="t" bIns="45700" lIns="91425" spcFirstLastPara="1" rIns="91425" wrap="square" tIns="45700">
            <a:noAutofit/>
          </a:bodyPr>
          <a:lstStyle>
            <a:lvl1pPr indent="-228600" lvl="0" marL="457200" algn="l">
              <a:lnSpc>
                <a:spcPct val="108000"/>
              </a:lnSpc>
              <a:spcBef>
                <a:spcPts val="600"/>
              </a:spcBef>
              <a:spcAft>
                <a:spcPts val="0"/>
              </a:spcAft>
              <a:buSzPts val="1600"/>
              <a:buNone/>
              <a:defRPr sz="1600"/>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237" name="Google Shape;237;g70ae617cb7_5_60"/>
          <p:cNvSpPr txBox="1"/>
          <p:nvPr>
            <p:ph idx="10" type="dt"/>
          </p:nvPr>
        </p:nvSpPr>
        <p:spPr>
          <a:xfrm>
            <a:off x="1024129" y="6470704"/>
            <a:ext cx="2154000" cy="274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8" name="Google Shape;238;g70ae617cb7_5_60"/>
          <p:cNvSpPr txBox="1"/>
          <p:nvPr>
            <p:ph idx="11" type="ftr"/>
          </p:nvPr>
        </p:nvSpPr>
        <p:spPr>
          <a:xfrm>
            <a:off x="4842932" y="6470704"/>
            <a:ext cx="5901600" cy="2742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9" name="Google Shape;239;g70ae617cb7_5_60"/>
          <p:cNvSpPr txBox="1"/>
          <p:nvPr>
            <p:ph idx="12" type="sldNum"/>
          </p:nvPr>
        </p:nvSpPr>
        <p:spPr>
          <a:xfrm>
            <a:off x="10837333" y="6470704"/>
            <a:ext cx="973800" cy="2742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showMasterSp="0" type="picTx">
  <p:cSld name="PICTURE_WITH_CAPTION_TEXT">
    <p:spTree>
      <p:nvGrpSpPr>
        <p:cNvPr id="240" name="Shape 240"/>
        <p:cNvGrpSpPr/>
        <p:nvPr/>
      </p:nvGrpSpPr>
      <p:grpSpPr>
        <a:xfrm>
          <a:off x="0" y="0"/>
          <a:ext cx="0" cy="0"/>
          <a:chOff x="0" y="0"/>
          <a:chExt cx="0" cy="0"/>
        </a:xfrm>
      </p:grpSpPr>
      <p:sp>
        <p:nvSpPr>
          <p:cNvPr id="241" name="Google Shape;241;g70ae617cb7_5_67"/>
          <p:cNvSpPr txBox="1"/>
          <p:nvPr>
            <p:ph type="title"/>
          </p:nvPr>
        </p:nvSpPr>
        <p:spPr>
          <a:xfrm>
            <a:off x="457200" y="4960138"/>
            <a:ext cx="7772400" cy="1463100"/>
          </a:xfrm>
          <a:prstGeom prst="rect">
            <a:avLst/>
          </a:prstGeom>
          <a:noFill/>
          <a:ln>
            <a:noFill/>
          </a:ln>
        </p:spPr>
        <p:txBody>
          <a:bodyPr anchorCtr="0" anchor="ctr" bIns="45700" lIns="91425" spcFirstLastPara="1" rIns="91425" wrap="square" tIns="45700">
            <a:noAutofit/>
          </a:bodyPr>
          <a:lstStyle>
            <a:lvl1pPr lvl="0" algn="r">
              <a:lnSpc>
                <a:spcPct val="80000"/>
              </a:lnSpc>
              <a:spcBef>
                <a:spcPts val="0"/>
              </a:spcBef>
              <a:spcAft>
                <a:spcPts val="0"/>
              </a:spcAft>
              <a:buClr>
                <a:srgbClr val="0C0C0C"/>
              </a:buClr>
              <a:buSzPts val="5000"/>
              <a:buFont typeface="Twentieth Century"/>
              <a:buNone/>
              <a:defRPr sz="5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2" name="Google Shape;242;g70ae617cb7_5_67"/>
          <p:cNvSpPr/>
          <p:nvPr>
            <p:ph idx="2" type="pic"/>
          </p:nvPr>
        </p:nvSpPr>
        <p:spPr>
          <a:xfrm>
            <a:off x="0" y="-1"/>
            <a:ext cx="12189001" cy="4572000"/>
          </a:xfrm>
          <a:prstGeom prst="rect">
            <a:avLst/>
          </a:prstGeom>
          <a:solidFill>
            <a:srgbClr val="76CEEF"/>
          </a:solidFill>
          <a:ln>
            <a:noFill/>
          </a:ln>
        </p:spPr>
        <p:txBody>
          <a:bodyPr anchorCtr="0" anchor="t" bIns="45700" lIns="457200" spcFirstLastPara="1" rIns="45700" wrap="square" tIns="365750">
            <a:noAutofit/>
          </a:bodyPr>
          <a:lstStyle>
            <a:lvl1pPr lvl="0" marR="0" rtl="0" algn="l">
              <a:lnSpc>
                <a:spcPct val="90000"/>
              </a:lnSpc>
              <a:spcBef>
                <a:spcPts val="1200"/>
              </a:spcBef>
              <a:spcAft>
                <a:spcPts val="0"/>
              </a:spcAft>
              <a:buClr>
                <a:schemeClr val="accent1"/>
              </a:buClr>
              <a:buSzPts val="3200"/>
              <a:buFont typeface="Twentieth Century"/>
              <a:buNone/>
              <a:defRPr b="0" i="0" sz="3200" u="none" cap="none" strike="noStrike">
                <a:solidFill>
                  <a:schemeClr val="dk1"/>
                </a:solidFill>
                <a:latin typeface="Twentieth Century"/>
                <a:ea typeface="Twentieth Century"/>
                <a:cs typeface="Twentieth Century"/>
                <a:sym typeface="Twentieth Century"/>
              </a:defRPr>
            </a:lvl1pPr>
            <a:lvl2pPr lvl="1" marR="0" rtl="0" algn="l">
              <a:lnSpc>
                <a:spcPct val="90000"/>
              </a:lnSpc>
              <a:spcBef>
                <a:spcPts val="200"/>
              </a:spcBef>
              <a:spcAft>
                <a:spcPts val="0"/>
              </a:spcAft>
              <a:buClr>
                <a:schemeClr val="accent1"/>
              </a:buClr>
              <a:buSzPts val="2800"/>
              <a:buFont typeface="Noto Sans Symbols"/>
              <a:buNone/>
              <a:defRPr b="0" i="0" sz="2800" u="none" cap="none" strike="noStrike">
                <a:solidFill>
                  <a:schemeClr val="dk1"/>
                </a:solidFill>
                <a:latin typeface="Twentieth Century"/>
                <a:ea typeface="Twentieth Century"/>
                <a:cs typeface="Twentieth Century"/>
                <a:sym typeface="Twentieth Century"/>
              </a:defRPr>
            </a:lvl2pPr>
            <a:lvl3pPr lvl="2" marR="0" rtl="0" algn="l">
              <a:lnSpc>
                <a:spcPct val="90000"/>
              </a:lnSpc>
              <a:spcBef>
                <a:spcPts val="400"/>
              </a:spcBef>
              <a:spcAft>
                <a:spcPts val="0"/>
              </a:spcAft>
              <a:buClr>
                <a:schemeClr val="accent1"/>
              </a:buClr>
              <a:buSzPts val="2400"/>
              <a:buFont typeface="Noto Sans Symbols"/>
              <a:buNone/>
              <a:defRPr b="0" i="0" sz="2400" u="none" cap="none" strike="noStrike">
                <a:solidFill>
                  <a:schemeClr val="dk1"/>
                </a:solidFill>
                <a:latin typeface="Twentieth Century"/>
                <a:ea typeface="Twentieth Century"/>
                <a:cs typeface="Twentieth Century"/>
                <a:sym typeface="Twentieth Century"/>
              </a:defRPr>
            </a:lvl3pPr>
            <a:lvl4pPr lvl="3" marR="0" rtl="0" algn="l">
              <a:lnSpc>
                <a:spcPct val="90000"/>
              </a:lnSpc>
              <a:spcBef>
                <a:spcPts val="400"/>
              </a:spcBef>
              <a:spcAft>
                <a:spcPts val="0"/>
              </a:spcAft>
              <a:buClr>
                <a:schemeClr val="accent1"/>
              </a:buClr>
              <a:buSzPts val="2000"/>
              <a:buFont typeface="Noto Sans Symbols"/>
              <a:buNone/>
              <a:defRPr b="0" i="0" sz="2000" u="none" cap="none" strike="noStrike">
                <a:solidFill>
                  <a:schemeClr val="dk1"/>
                </a:solidFill>
                <a:latin typeface="Twentieth Century"/>
                <a:ea typeface="Twentieth Century"/>
                <a:cs typeface="Twentieth Century"/>
                <a:sym typeface="Twentieth Century"/>
              </a:defRPr>
            </a:lvl4pPr>
            <a:lvl5pPr lvl="4" marR="0" rtl="0" algn="l">
              <a:lnSpc>
                <a:spcPct val="90000"/>
              </a:lnSpc>
              <a:spcBef>
                <a:spcPts val="400"/>
              </a:spcBef>
              <a:spcAft>
                <a:spcPts val="0"/>
              </a:spcAft>
              <a:buClr>
                <a:schemeClr val="accent1"/>
              </a:buClr>
              <a:buSzPts val="2000"/>
              <a:buFont typeface="Noto Sans Symbols"/>
              <a:buNone/>
              <a:defRPr b="0" i="0" sz="2000" u="none" cap="none" strike="noStrike">
                <a:solidFill>
                  <a:schemeClr val="dk1"/>
                </a:solidFill>
                <a:latin typeface="Twentieth Century"/>
                <a:ea typeface="Twentieth Century"/>
                <a:cs typeface="Twentieth Century"/>
                <a:sym typeface="Twentieth Century"/>
              </a:defRPr>
            </a:lvl5pPr>
            <a:lvl6pPr lvl="5" marR="0" rtl="0" algn="l">
              <a:lnSpc>
                <a:spcPct val="90000"/>
              </a:lnSpc>
              <a:spcBef>
                <a:spcPts val="400"/>
              </a:spcBef>
              <a:spcAft>
                <a:spcPts val="0"/>
              </a:spcAft>
              <a:buClr>
                <a:schemeClr val="accent1"/>
              </a:buClr>
              <a:buSzPts val="2000"/>
              <a:buFont typeface="Noto Sans Symbols"/>
              <a:buNone/>
              <a:defRPr b="0" i="0" sz="2000" u="none" cap="none" strike="noStrike">
                <a:solidFill>
                  <a:schemeClr val="dk1"/>
                </a:solidFill>
                <a:latin typeface="Twentieth Century"/>
                <a:ea typeface="Twentieth Century"/>
                <a:cs typeface="Twentieth Century"/>
                <a:sym typeface="Twentieth Century"/>
              </a:defRPr>
            </a:lvl6pPr>
            <a:lvl7pPr lvl="6" marR="0" rtl="0" algn="l">
              <a:lnSpc>
                <a:spcPct val="90000"/>
              </a:lnSpc>
              <a:spcBef>
                <a:spcPts val="400"/>
              </a:spcBef>
              <a:spcAft>
                <a:spcPts val="0"/>
              </a:spcAft>
              <a:buClr>
                <a:schemeClr val="accent1"/>
              </a:buClr>
              <a:buSzPts val="2000"/>
              <a:buFont typeface="Noto Sans Symbols"/>
              <a:buNone/>
              <a:defRPr b="0" i="0" sz="2000" u="none" cap="none" strike="noStrike">
                <a:solidFill>
                  <a:schemeClr val="dk1"/>
                </a:solidFill>
                <a:latin typeface="Twentieth Century"/>
                <a:ea typeface="Twentieth Century"/>
                <a:cs typeface="Twentieth Century"/>
                <a:sym typeface="Twentieth Century"/>
              </a:defRPr>
            </a:lvl7pPr>
            <a:lvl8pPr lvl="7" marR="0" rtl="0" algn="l">
              <a:lnSpc>
                <a:spcPct val="90000"/>
              </a:lnSpc>
              <a:spcBef>
                <a:spcPts val="400"/>
              </a:spcBef>
              <a:spcAft>
                <a:spcPts val="0"/>
              </a:spcAft>
              <a:buClr>
                <a:schemeClr val="accent1"/>
              </a:buClr>
              <a:buSzPts val="2000"/>
              <a:buFont typeface="Noto Sans Symbols"/>
              <a:buNone/>
              <a:defRPr b="0" i="0" sz="2000" u="none" cap="none" strike="noStrike">
                <a:solidFill>
                  <a:schemeClr val="dk1"/>
                </a:solidFill>
                <a:latin typeface="Twentieth Century"/>
                <a:ea typeface="Twentieth Century"/>
                <a:cs typeface="Twentieth Century"/>
                <a:sym typeface="Twentieth Century"/>
              </a:defRPr>
            </a:lvl8pPr>
            <a:lvl9pPr lvl="8" marR="0" rtl="0" algn="l">
              <a:lnSpc>
                <a:spcPct val="90000"/>
              </a:lnSpc>
              <a:spcBef>
                <a:spcPts val="400"/>
              </a:spcBef>
              <a:spcAft>
                <a:spcPts val="400"/>
              </a:spcAft>
              <a:buClr>
                <a:schemeClr val="accent1"/>
              </a:buClr>
              <a:buSzPts val="2000"/>
              <a:buFont typeface="Noto Sans Symbols"/>
              <a:buNone/>
              <a:defRPr b="0" i="0" sz="2000" u="none" cap="none" strike="noStrike">
                <a:solidFill>
                  <a:schemeClr val="dk1"/>
                </a:solidFill>
                <a:latin typeface="Twentieth Century"/>
                <a:ea typeface="Twentieth Century"/>
                <a:cs typeface="Twentieth Century"/>
                <a:sym typeface="Twentieth Century"/>
              </a:defRPr>
            </a:lvl9pPr>
          </a:lstStyle>
          <a:p/>
        </p:txBody>
      </p:sp>
      <p:sp>
        <p:nvSpPr>
          <p:cNvPr id="243" name="Google Shape;243;g70ae617cb7_5_67"/>
          <p:cNvSpPr txBox="1"/>
          <p:nvPr>
            <p:ph idx="1" type="body"/>
          </p:nvPr>
        </p:nvSpPr>
        <p:spPr>
          <a:xfrm>
            <a:off x="8610600" y="4960138"/>
            <a:ext cx="3200400" cy="146310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SzPts val="1800"/>
              <a:buNone/>
              <a:defRPr sz="1800">
                <a:solidFill>
                  <a:srgbClr val="0C0C0C"/>
                </a:solidFill>
              </a:defRPr>
            </a:lvl1pPr>
            <a:lvl2pPr indent="-228600" lvl="1" marL="914400" algn="l">
              <a:lnSpc>
                <a:spcPct val="90000"/>
              </a:lnSpc>
              <a:spcBef>
                <a:spcPts val="200"/>
              </a:spcBef>
              <a:spcAft>
                <a:spcPts val="0"/>
              </a:spcAft>
              <a:buSzPts val="1400"/>
              <a:buNone/>
              <a:defRPr sz="1400"/>
            </a:lvl2pPr>
            <a:lvl3pPr indent="-228600" lvl="2" marL="1371600" algn="l">
              <a:lnSpc>
                <a:spcPct val="90000"/>
              </a:lnSpc>
              <a:spcBef>
                <a:spcPts val="400"/>
              </a:spcBef>
              <a:spcAft>
                <a:spcPts val="0"/>
              </a:spcAft>
              <a:buSzPts val="1200"/>
              <a:buNone/>
              <a:defRPr sz="1200"/>
            </a:lvl3pPr>
            <a:lvl4pPr indent="-228600" lvl="3" marL="1828800" algn="l">
              <a:lnSpc>
                <a:spcPct val="90000"/>
              </a:lnSpc>
              <a:spcBef>
                <a:spcPts val="400"/>
              </a:spcBef>
              <a:spcAft>
                <a:spcPts val="0"/>
              </a:spcAft>
              <a:buSzPts val="1000"/>
              <a:buNone/>
              <a:defRPr sz="1000"/>
            </a:lvl4pPr>
            <a:lvl5pPr indent="-228600" lvl="4" marL="2286000" algn="l">
              <a:lnSpc>
                <a:spcPct val="90000"/>
              </a:lnSpc>
              <a:spcBef>
                <a:spcPts val="400"/>
              </a:spcBef>
              <a:spcAft>
                <a:spcPts val="0"/>
              </a:spcAft>
              <a:buSzPts val="1000"/>
              <a:buNone/>
              <a:defRPr sz="1000"/>
            </a:lvl5pPr>
            <a:lvl6pPr indent="-228600" lvl="5" marL="2743200" algn="l">
              <a:lnSpc>
                <a:spcPct val="90000"/>
              </a:lnSpc>
              <a:spcBef>
                <a:spcPts val="400"/>
              </a:spcBef>
              <a:spcAft>
                <a:spcPts val="0"/>
              </a:spcAft>
              <a:buSzPts val="1000"/>
              <a:buNone/>
              <a:defRPr sz="1000"/>
            </a:lvl6pPr>
            <a:lvl7pPr indent="-228600" lvl="6" marL="3200400" algn="l">
              <a:lnSpc>
                <a:spcPct val="90000"/>
              </a:lnSpc>
              <a:spcBef>
                <a:spcPts val="400"/>
              </a:spcBef>
              <a:spcAft>
                <a:spcPts val="0"/>
              </a:spcAft>
              <a:buSzPts val="1000"/>
              <a:buNone/>
              <a:defRPr sz="1000"/>
            </a:lvl7pPr>
            <a:lvl8pPr indent="-228600" lvl="7" marL="3657600" algn="l">
              <a:lnSpc>
                <a:spcPct val="90000"/>
              </a:lnSpc>
              <a:spcBef>
                <a:spcPts val="400"/>
              </a:spcBef>
              <a:spcAft>
                <a:spcPts val="0"/>
              </a:spcAft>
              <a:buSzPts val="1000"/>
              <a:buNone/>
              <a:defRPr sz="1000"/>
            </a:lvl8pPr>
            <a:lvl9pPr indent="-228600" lvl="8" marL="4114800" algn="l">
              <a:lnSpc>
                <a:spcPct val="90000"/>
              </a:lnSpc>
              <a:spcBef>
                <a:spcPts val="400"/>
              </a:spcBef>
              <a:spcAft>
                <a:spcPts val="400"/>
              </a:spcAft>
              <a:buSzPts val="1000"/>
              <a:buNone/>
              <a:defRPr sz="1000"/>
            </a:lvl9pPr>
          </a:lstStyle>
          <a:p/>
        </p:txBody>
      </p:sp>
      <p:sp>
        <p:nvSpPr>
          <p:cNvPr id="244" name="Google Shape;244;g70ae617cb7_5_67"/>
          <p:cNvSpPr txBox="1"/>
          <p:nvPr>
            <p:ph idx="10" type="dt"/>
          </p:nvPr>
        </p:nvSpPr>
        <p:spPr>
          <a:xfrm>
            <a:off x="1024129" y="6470704"/>
            <a:ext cx="2154000" cy="274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5" name="Google Shape;245;g70ae617cb7_5_67"/>
          <p:cNvSpPr txBox="1"/>
          <p:nvPr>
            <p:ph idx="11" type="ftr"/>
          </p:nvPr>
        </p:nvSpPr>
        <p:spPr>
          <a:xfrm>
            <a:off x="4842932" y="6470704"/>
            <a:ext cx="5901600" cy="2742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6" name="Google Shape;246;g70ae617cb7_5_67"/>
          <p:cNvSpPr txBox="1"/>
          <p:nvPr>
            <p:ph idx="12" type="sldNum"/>
          </p:nvPr>
        </p:nvSpPr>
        <p:spPr>
          <a:xfrm>
            <a:off x="10837333" y="6470704"/>
            <a:ext cx="973800" cy="2742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GB"/>
              <a:t>‹#›</a:t>
            </a:fld>
            <a:endParaRPr/>
          </a:p>
        </p:txBody>
      </p:sp>
      <p:cxnSp>
        <p:nvCxnSpPr>
          <p:cNvPr id="247" name="Google Shape;247;g70ae617cb7_5_67"/>
          <p:cNvCxnSpPr/>
          <p:nvPr/>
        </p:nvCxnSpPr>
        <p:spPr>
          <a:xfrm rot="10800000">
            <a:off x="8386843" y="5264106"/>
            <a:ext cx="0" cy="914400"/>
          </a:xfrm>
          <a:prstGeom prst="straightConnector1">
            <a:avLst/>
          </a:prstGeom>
          <a:noFill/>
          <a:ln cap="flat" cmpd="sng" w="19050">
            <a:solidFill>
              <a:schemeClr val="accent1"/>
            </a:solidFill>
            <a:prstDash val="solid"/>
            <a:round/>
            <a:headEnd len="sm" w="sm" type="none"/>
            <a:tailEnd len="sm" w="sm"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248" name="Shape 248"/>
        <p:cNvGrpSpPr/>
        <p:nvPr/>
      </p:nvGrpSpPr>
      <p:grpSpPr>
        <a:xfrm>
          <a:off x="0" y="0"/>
          <a:ext cx="0" cy="0"/>
          <a:chOff x="0" y="0"/>
          <a:chExt cx="0" cy="0"/>
        </a:xfrm>
      </p:grpSpPr>
      <p:sp>
        <p:nvSpPr>
          <p:cNvPr id="249" name="Google Shape;249;g70ae617cb7_5_75"/>
          <p:cNvSpPr txBox="1"/>
          <p:nvPr>
            <p:ph type="title"/>
          </p:nvPr>
        </p:nvSpPr>
        <p:spPr>
          <a:xfrm>
            <a:off x="1024128" y="585216"/>
            <a:ext cx="9720000" cy="1499700"/>
          </a:xfrm>
          <a:prstGeom prst="rect">
            <a:avLst/>
          </a:prstGeom>
          <a:noFill/>
          <a:ln>
            <a:noFill/>
          </a:ln>
        </p:spPr>
        <p:txBody>
          <a:bodyPr anchorCtr="0" anchor="ctr" bIns="45700" lIns="91425" spcFirstLastPara="1" rIns="91425" wrap="square" tIns="45700">
            <a:noAutofit/>
          </a:bodyPr>
          <a:lstStyle>
            <a:lvl1pPr lvl="0" algn="l">
              <a:lnSpc>
                <a:spcPct val="80000"/>
              </a:lnSpc>
              <a:spcBef>
                <a:spcPts val="0"/>
              </a:spcBef>
              <a:spcAft>
                <a:spcPts val="0"/>
              </a:spcAft>
              <a:buClr>
                <a:srgbClr val="0C0C0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0" name="Google Shape;250;g70ae617cb7_5_75"/>
          <p:cNvSpPr txBox="1"/>
          <p:nvPr>
            <p:ph idx="1" type="body"/>
          </p:nvPr>
        </p:nvSpPr>
        <p:spPr>
          <a:xfrm rot="5400000">
            <a:off x="3872551" y="-562349"/>
            <a:ext cx="4023300" cy="9720000"/>
          </a:xfrm>
          <a:prstGeom prst="rect">
            <a:avLst/>
          </a:prstGeom>
          <a:noFill/>
          <a:ln>
            <a:noFill/>
          </a:ln>
        </p:spPr>
        <p:txBody>
          <a:bodyPr anchorCtr="0" anchor="t" bIns="45700" lIns="45700" spcFirstLastPara="1" rIns="4570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51" name="Google Shape;251;g70ae617cb7_5_75"/>
          <p:cNvSpPr txBox="1"/>
          <p:nvPr>
            <p:ph idx="10" type="dt"/>
          </p:nvPr>
        </p:nvSpPr>
        <p:spPr>
          <a:xfrm>
            <a:off x="1024129" y="6470704"/>
            <a:ext cx="2154000" cy="274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2" name="Google Shape;252;g70ae617cb7_5_75"/>
          <p:cNvSpPr txBox="1"/>
          <p:nvPr>
            <p:ph idx="11" type="ftr"/>
          </p:nvPr>
        </p:nvSpPr>
        <p:spPr>
          <a:xfrm>
            <a:off x="4842932" y="6470704"/>
            <a:ext cx="5901600" cy="2742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3" name="Google Shape;253;g70ae617cb7_5_75"/>
          <p:cNvSpPr txBox="1"/>
          <p:nvPr>
            <p:ph idx="12" type="sldNum"/>
          </p:nvPr>
        </p:nvSpPr>
        <p:spPr>
          <a:xfrm>
            <a:off x="10837333" y="6470704"/>
            <a:ext cx="973800" cy="2742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showMasterSp="0" type="vertTitleAndTx">
  <p:cSld name="VERTICAL_TITLE_AND_VERTICAL_TEXT">
    <p:spTree>
      <p:nvGrpSpPr>
        <p:cNvPr id="254" name="Shape 254"/>
        <p:cNvGrpSpPr/>
        <p:nvPr/>
      </p:nvGrpSpPr>
      <p:grpSpPr>
        <a:xfrm>
          <a:off x="0" y="0"/>
          <a:ext cx="0" cy="0"/>
          <a:chOff x="0" y="0"/>
          <a:chExt cx="0" cy="0"/>
        </a:xfrm>
      </p:grpSpPr>
      <p:sp>
        <p:nvSpPr>
          <p:cNvPr id="255" name="Google Shape;255;g70ae617cb7_5_81"/>
          <p:cNvSpPr txBox="1"/>
          <p:nvPr>
            <p:ph type="title"/>
          </p:nvPr>
        </p:nvSpPr>
        <p:spPr>
          <a:xfrm rot="5400000">
            <a:off x="7334251" y="2152650"/>
            <a:ext cx="5410200" cy="2628900"/>
          </a:xfrm>
          <a:prstGeom prst="rect">
            <a:avLst/>
          </a:prstGeom>
          <a:noFill/>
          <a:ln>
            <a:noFill/>
          </a:ln>
        </p:spPr>
        <p:txBody>
          <a:bodyPr anchorCtr="0" anchor="ctr" bIns="91425" lIns="45700" spcFirstLastPara="1" rIns="45700" wrap="square" tIns="91425">
            <a:noAutofit/>
          </a:bodyPr>
          <a:lstStyle>
            <a:lvl1pPr lvl="0" algn="l">
              <a:lnSpc>
                <a:spcPct val="80000"/>
              </a:lnSpc>
              <a:spcBef>
                <a:spcPts val="0"/>
              </a:spcBef>
              <a:spcAft>
                <a:spcPts val="0"/>
              </a:spcAft>
              <a:buClr>
                <a:srgbClr val="0C0C0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6" name="Google Shape;256;g70ae617cb7_5_81"/>
          <p:cNvSpPr txBox="1"/>
          <p:nvPr>
            <p:ph idx="1" type="body"/>
          </p:nvPr>
        </p:nvSpPr>
        <p:spPr>
          <a:xfrm rot="5400000">
            <a:off x="2076451" y="-323850"/>
            <a:ext cx="5410200" cy="7581900"/>
          </a:xfrm>
          <a:prstGeom prst="rect">
            <a:avLst/>
          </a:prstGeom>
          <a:noFill/>
          <a:ln>
            <a:noFill/>
          </a:ln>
        </p:spPr>
        <p:txBody>
          <a:bodyPr anchorCtr="0" anchor="t" bIns="45700" lIns="45700" spcFirstLastPara="1" rIns="4570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57" name="Google Shape;257;g70ae617cb7_5_81"/>
          <p:cNvSpPr txBox="1"/>
          <p:nvPr>
            <p:ph idx="10" type="dt"/>
          </p:nvPr>
        </p:nvSpPr>
        <p:spPr>
          <a:xfrm>
            <a:off x="1024129" y="6470704"/>
            <a:ext cx="2154000" cy="274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8" name="Google Shape;258;g70ae617cb7_5_81"/>
          <p:cNvSpPr txBox="1"/>
          <p:nvPr>
            <p:ph idx="11" type="ftr"/>
          </p:nvPr>
        </p:nvSpPr>
        <p:spPr>
          <a:xfrm>
            <a:off x="4842932" y="6470704"/>
            <a:ext cx="5901600" cy="2742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9" name="Google Shape;259;g70ae617cb7_5_81"/>
          <p:cNvSpPr txBox="1"/>
          <p:nvPr>
            <p:ph idx="12" type="sldNum"/>
          </p:nvPr>
        </p:nvSpPr>
        <p:spPr>
          <a:xfrm>
            <a:off x="10837333" y="6470704"/>
            <a:ext cx="973800" cy="2742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GB"/>
              <a:t>‹#›</a:t>
            </a:fld>
            <a:endParaRPr/>
          </a:p>
        </p:txBody>
      </p:sp>
      <p:cxnSp>
        <p:nvCxnSpPr>
          <p:cNvPr id="260" name="Google Shape;260;g70ae617cb7_5_81"/>
          <p:cNvCxnSpPr/>
          <p:nvPr/>
        </p:nvCxnSpPr>
        <p:spPr>
          <a:xfrm rot="10800000">
            <a:off x="10058400" y="59263"/>
            <a:ext cx="0" cy="914400"/>
          </a:xfrm>
          <a:prstGeom prst="straightConnector1">
            <a:avLst/>
          </a:prstGeom>
          <a:noFill/>
          <a:ln cap="flat" cmpd="sng" w="19050">
            <a:solidFill>
              <a:schemeClr val="accent1"/>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9" name="Shape 29"/>
        <p:cNvGrpSpPr/>
        <p:nvPr/>
      </p:nvGrpSpPr>
      <p:grpSpPr>
        <a:xfrm>
          <a:off x="0" y="0"/>
          <a:ext cx="0" cy="0"/>
          <a:chOff x="0" y="0"/>
          <a:chExt cx="0" cy="0"/>
        </a:xfrm>
      </p:grpSpPr>
      <p:sp>
        <p:nvSpPr>
          <p:cNvPr id="30" name="Google Shape;30;g70ae617cb7_2_8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g70ae617cb7_2_86"/>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g70ae617cb7_2_86"/>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g70ae617cb7_2_8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g70ae617cb7_2_8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g70ae617cb7_2_8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36" name="Shape 36"/>
        <p:cNvGrpSpPr/>
        <p:nvPr/>
      </p:nvGrpSpPr>
      <p:grpSpPr>
        <a:xfrm>
          <a:off x="0" y="0"/>
          <a:ext cx="0" cy="0"/>
          <a:chOff x="0" y="0"/>
          <a:chExt cx="0" cy="0"/>
        </a:xfrm>
      </p:grpSpPr>
      <p:sp>
        <p:nvSpPr>
          <p:cNvPr id="37" name="Google Shape;37;g70ae617cb7_2_93"/>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g70ae617cb7_2_93"/>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g70ae617cb7_2_93"/>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g70ae617cb7_2_93"/>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g70ae617cb7_2_93"/>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g70ae617cb7_2_9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g70ae617cb7_2_9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g70ae617cb7_2_9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5" name="Shape 45"/>
        <p:cNvGrpSpPr/>
        <p:nvPr/>
      </p:nvGrpSpPr>
      <p:grpSpPr>
        <a:xfrm>
          <a:off x="0" y="0"/>
          <a:ext cx="0" cy="0"/>
          <a:chOff x="0" y="0"/>
          <a:chExt cx="0" cy="0"/>
        </a:xfrm>
      </p:grpSpPr>
      <p:sp>
        <p:nvSpPr>
          <p:cNvPr id="46" name="Google Shape;46;g70ae617cb7_2_10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g70ae617cb7_2_10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g70ae617cb7_2_10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g70ae617cb7_2_10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Google Shape;51;g70ae617cb7_2_10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g70ae617cb7_2_10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g70ae617cb7_2_10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4" name="Shape 54"/>
        <p:cNvGrpSpPr/>
        <p:nvPr/>
      </p:nvGrpSpPr>
      <p:grpSpPr>
        <a:xfrm>
          <a:off x="0" y="0"/>
          <a:ext cx="0" cy="0"/>
          <a:chOff x="0" y="0"/>
          <a:chExt cx="0" cy="0"/>
        </a:xfrm>
      </p:grpSpPr>
      <p:sp>
        <p:nvSpPr>
          <p:cNvPr id="55" name="Google Shape;55;g70ae617cb7_2_111"/>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g70ae617cb7_2_111"/>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g70ae617cb7_2_111"/>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g70ae617cb7_2_11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g70ae617cb7_2_11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g70ae617cb7_2_11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1" name="Shape 61"/>
        <p:cNvGrpSpPr/>
        <p:nvPr/>
      </p:nvGrpSpPr>
      <p:grpSpPr>
        <a:xfrm>
          <a:off x="0" y="0"/>
          <a:ext cx="0" cy="0"/>
          <a:chOff x="0" y="0"/>
          <a:chExt cx="0" cy="0"/>
        </a:xfrm>
      </p:grpSpPr>
      <p:sp>
        <p:nvSpPr>
          <p:cNvPr id="62" name="Google Shape;62;g70ae617cb7_2_118"/>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g70ae617cb7_2_118"/>
          <p:cNvSpPr/>
          <p:nvPr>
            <p:ph idx="2" type="pic"/>
          </p:nvPr>
        </p:nvSpPr>
        <p:spPr>
          <a:xfrm>
            <a:off x="5183188" y="987425"/>
            <a:ext cx="6172200" cy="4873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g70ae617cb7_2_118"/>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g70ae617cb7_2_11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g70ae617cb7_2_11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g70ae617cb7_2_11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11" Type="http://schemas.openxmlformats.org/officeDocument/2006/relationships/slideLayout" Target="../slideLayouts/slideLayout34.xml"/><Relationship Id="rId10" Type="http://schemas.openxmlformats.org/officeDocument/2006/relationships/slideLayout" Target="../slideLayouts/slideLayout33.xml"/><Relationship Id="rId12" Type="http://schemas.openxmlformats.org/officeDocument/2006/relationships/theme" Target="../theme/theme1.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g70ae617cb7_2_6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g70ae617cb7_2_6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g70ae617cb7_2_6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g70ae617cb7_2_6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g70ae617cb7_2_6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0" name="Shape 80"/>
        <p:cNvGrpSpPr/>
        <p:nvPr/>
      </p:nvGrpSpPr>
      <p:grpSpPr>
        <a:xfrm>
          <a:off x="0" y="0"/>
          <a:ext cx="0" cy="0"/>
          <a:chOff x="0" y="0"/>
          <a:chExt cx="0" cy="0"/>
        </a:xfrm>
      </p:grpSpPr>
      <p:sp>
        <p:nvSpPr>
          <p:cNvPr id="81" name="Google Shape;81;p18"/>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marR="0" rtl="0" algn="l">
              <a:lnSpc>
                <a:spcPct val="80000"/>
              </a:lnSpc>
              <a:spcBef>
                <a:spcPts val="0"/>
              </a:spcBef>
              <a:spcAft>
                <a:spcPts val="0"/>
              </a:spcAft>
              <a:buClr>
                <a:srgbClr val="0C0C0C"/>
              </a:buClr>
              <a:buSzPts val="5000"/>
              <a:buFont typeface="Twentieth Century"/>
              <a:buNone/>
              <a:defRPr b="0" i="0" sz="5000" u="none" cap="none" strike="noStrike">
                <a:solidFill>
                  <a:srgbClr val="0C0C0C"/>
                </a:solidFill>
                <a:latin typeface="Twentieth Century"/>
                <a:ea typeface="Twentieth Century"/>
                <a:cs typeface="Twentieth Century"/>
                <a:sym typeface="Twentieth Centur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2" name="Google Shape;82;p18"/>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lvl1pPr indent="-368300" lvl="0" marL="457200" marR="0" rtl="0" algn="l">
              <a:lnSpc>
                <a:spcPct val="90000"/>
              </a:lnSpc>
              <a:spcBef>
                <a:spcPts val="1200"/>
              </a:spcBef>
              <a:spcAft>
                <a:spcPts val="0"/>
              </a:spcAft>
              <a:buClr>
                <a:schemeClr val="accent1"/>
              </a:buClr>
              <a:buSzPts val="2200"/>
              <a:buFont typeface="Twentieth Century"/>
              <a:buChar char=" "/>
              <a:defRPr b="0" i="0" sz="2200" u="none" cap="none" strike="noStrike">
                <a:solidFill>
                  <a:schemeClr val="dk1"/>
                </a:solidFill>
                <a:latin typeface="Twentieth Century"/>
                <a:ea typeface="Twentieth Century"/>
                <a:cs typeface="Twentieth Century"/>
                <a:sym typeface="Twentieth Century"/>
              </a:defRPr>
            </a:lvl1pPr>
            <a:lvl2pPr indent="-342900" lvl="1" marL="914400" marR="0" rtl="0" algn="l">
              <a:lnSpc>
                <a:spcPct val="90000"/>
              </a:lnSpc>
              <a:spcBef>
                <a:spcPts val="200"/>
              </a:spcBef>
              <a:spcAft>
                <a:spcPts val="0"/>
              </a:spcAft>
              <a:buClr>
                <a:schemeClr val="accent1"/>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2pPr>
            <a:lvl3pPr indent="-317500" lvl="2" marL="13716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3pPr>
            <a:lvl4pPr indent="-317500" lvl="3" marL="18288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4pPr>
            <a:lvl5pPr indent="-317500" lvl="4" marL="22860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5pPr>
            <a:lvl6pPr indent="-317500" lvl="5" marL="27432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6pPr>
            <a:lvl7pPr indent="-317500" lvl="6" marL="32004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7pPr>
            <a:lvl8pPr indent="-317500" lvl="7" marL="36576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8pPr>
            <a:lvl9pPr indent="-317500" lvl="8" marL="4114800" marR="0" rtl="0" algn="l">
              <a:lnSpc>
                <a:spcPct val="90000"/>
              </a:lnSpc>
              <a:spcBef>
                <a:spcPts val="400"/>
              </a:spcBef>
              <a:spcAft>
                <a:spcPts val="40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9pPr>
          </a:lstStyle>
          <a:p/>
        </p:txBody>
      </p:sp>
      <p:sp>
        <p:nvSpPr>
          <p:cNvPr id="83" name="Google Shape;83;p18"/>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00" u="none" cap="none" strike="noStrike">
                <a:solidFill>
                  <a:srgbClr val="0C0C0C"/>
                </a:solidFill>
                <a:latin typeface="Twentieth Century"/>
                <a:ea typeface="Twentieth Century"/>
                <a:cs typeface="Twentieth Century"/>
                <a:sym typeface="Twentieth Centur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9pPr>
          </a:lstStyle>
          <a:p/>
        </p:txBody>
      </p:sp>
      <p:sp>
        <p:nvSpPr>
          <p:cNvPr id="84" name="Google Shape;84;p18"/>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000" u="none" cap="none" strike="noStrike">
                <a:solidFill>
                  <a:srgbClr val="0C0C0C"/>
                </a:solidFill>
                <a:latin typeface="Twentieth Century"/>
                <a:ea typeface="Twentieth Century"/>
                <a:cs typeface="Twentieth Century"/>
                <a:sym typeface="Twentieth Centur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9pPr>
          </a:lstStyle>
          <a:p/>
        </p:txBody>
      </p:sp>
      <p:sp>
        <p:nvSpPr>
          <p:cNvPr id="85" name="Google Shape;85;p18"/>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1pPr>
            <a:lvl2pPr indent="0" lvl="1" marL="0" marR="0" rtl="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2pPr>
            <a:lvl3pPr indent="0" lvl="2" marL="0" marR="0" rtl="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3pPr>
            <a:lvl4pPr indent="0" lvl="3" marL="0" marR="0" rtl="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4pPr>
            <a:lvl5pPr indent="0" lvl="4" marL="0" marR="0" rtl="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5pPr>
            <a:lvl6pPr indent="0" lvl="5" marL="0" marR="0" rtl="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6pPr>
            <a:lvl7pPr indent="0" lvl="6" marL="0" marR="0" rtl="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7pPr>
            <a:lvl8pPr indent="0" lvl="7" marL="0" marR="0" rtl="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8pPr>
            <a:lvl9pPr indent="0" lvl="8" marL="0" marR="0" rtl="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GB"/>
              <a:t>‹#›</a:t>
            </a:fld>
            <a:endParaRPr/>
          </a:p>
        </p:txBody>
      </p:sp>
      <p:cxnSp>
        <p:nvCxnSpPr>
          <p:cNvPr id="86" name="Google Shape;86;p18"/>
          <p:cNvCxnSpPr/>
          <p:nvPr/>
        </p:nvCxnSpPr>
        <p:spPr>
          <a:xfrm rot="10800000">
            <a:off x="762000" y="826324"/>
            <a:ext cx="0" cy="914400"/>
          </a:xfrm>
          <a:prstGeom prst="straightConnector1">
            <a:avLst/>
          </a:prstGeom>
          <a:noFill/>
          <a:ln cap="flat" cmpd="sng" w="19050">
            <a:solidFill>
              <a:schemeClr val="accent1"/>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64" name="Shape 164"/>
        <p:cNvGrpSpPr/>
        <p:nvPr/>
      </p:nvGrpSpPr>
      <p:grpSpPr>
        <a:xfrm>
          <a:off x="0" y="0"/>
          <a:ext cx="0" cy="0"/>
          <a:chOff x="0" y="0"/>
          <a:chExt cx="0" cy="0"/>
        </a:xfrm>
      </p:grpSpPr>
      <p:sp>
        <p:nvSpPr>
          <p:cNvPr id="165" name="Google Shape;165;g70ae617cb7_2_164"/>
          <p:cNvSpPr txBox="1"/>
          <p:nvPr>
            <p:ph type="title"/>
          </p:nvPr>
        </p:nvSpPr>
        <p:spPr>
          <a:xfrm>
            <a:off x="1024128" y="585216"/>
            <a:ext cx="9720000" cy="1499700"/>
          </a:xfrm>
          <a:prstGeom prst="rect">
            <a:avLst/>
          </a:prstGeom>
          <a:noFill/>
          <a:ln>
            <a:noFill/>
          </a:ln>
        </p:spPr>
        <p:txBody>
          <a:bodyPr anchorCtr="0" anchor="ctr" bIns="45700" lIns="91425" spcFirstLastPara="1" rIns="91425" wrap="square" tIns="45700">
            <a:noAutofit/>
          </a:bodyPr>
          <a:lstStyle>
            <a:lvl1pPr lvl="0" marR="0" rtl="0" algn="l">
              <a:lnSpc>
                <a:spcPct val="80000"/>
              </a:lnSpc>
              <a:spcBef>
                <a:spcPts val="0"/>
              </a:spcBef>
              <a:spcAft>
                <a:spcPts val="0"/>
              </a:spcAft>
              <a:buClr>
                <a:srgbClr val="FEFEFE"/>
              </a:buClr>
              <a:buSzPts val="5000"/>
              <a:buFont typeface="Twentieth Century"/>
              <a:buNone/>
              <a:defRPr b="0" i="0" sz="5000" u="none" cap="none" strike="noStrike">
                <a:solidFill>
                  <a:srgbClr val="FEFEFE"/>
                </a:solidFill>
                <a:latin typeface="Twentieth Century"/>
                <a:ea typeface="Twentieth Century"/>
                <a:cs typeface="Twentieth Century"/>
                <a:sym typeface="Twentieth Centur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66" name="Google Shape;166;g70ae617cb7_2_164"/>
          <p:cNvSpPr txBox="1"/>
          <p:nvPr>
            <p:ph idx="1" type="body"/>
          </p:nvPr>
        </p:nvSpPr>
        <p:spPr>
          <a:xfrm>
            <a:off x="1024128" y="2286000"/>
            <a:ext cx="9720000" cy="4023300"/>
          </a:xfrm>
          <a:prstGeom prst="rect">
            <a:avLst/>
          </a:prstGeom>
          <a:noFill/>
          <a:ln>
            <a:noFill/>
          </a:ln>
        </p:spPr>
        <p:txBody>
          <a:bodyPr anchorCtr="0" anchor="t" bIns="45700" lIns="45700" spcFirstLastPara="1" rIns="45700" wrap="square" tIns="45700">
            <a:noAutofit/>
          </a:bodyPr>
          <a:lstStyle>
            <a:lvl1pPr indent="-368300" lvl="0" marL="457200" marR="0" rtl="0" algn="l">
              <a:lnSpc>
                <a:spcPct val="90000"/>
              </a:lnSpc>
              <a:spcBef>
                <a:spcPts val="1200"/>
              </a:spcBef>
              <a:spcAft>
                <a:spcPts val="0"/>
              </a:spcAft>
              <a:buClr>
                <a:schemeClr val="accent1"/>
              </a:buClr>
              <a:buSzPts val="2200"/>
              <a:buFont typeface="Twentieth Century"/>
              <a:buChar char=" "/>
              <a:defRPr b="0" i="0" sz="2200" u="none" cap="none" strike="noStrike">
                <a:solidFill>
                  <a:schemeClr val="lt1"/>
                </a:solidFill>
                <a:latin typeface="Twentieth Century"/>
                <a:ea typeface="Twentieth Century"/>
                <a:cs typeface="Twentieth Century"/>
                <a:sym typeface="Twentieth Century"/>
              </a:defRPr>
            </a:lvl1pPr>
            <a:lvl2pPr indent="-342900" lvl="1" marL="914400" marR="0" rtl="0" algn="l">
              <a:lnSpc>
                <a:spcPct val="90000"/>
              </a:lnSpc>
              <a:spcBef>
                <a:spcPts val="200"/>
              </a:spcBef>
              <a:spcAft>
                <a:spcPts val="0"/>
              </a:spcAft>
              <a:buClr>
                <a:schemeClr val="accent1"/>
              </a:buClr>
              <a:buSzPts val="1800"/>
              <a:buFont typeface="Noto Sans Symbols"/>
              <a:buChar char="🢝"/>
              <a:defRPr b="0" i="0" sz="1800" u="none" cap="none" strike="noStrike">
                <a:solidFill>
                  <a:schemeClr val="lt1"/>
                </a:solidFill>
                <a:latin typeface="Twentieth Century"/>
                <a:ea typeface="Twentieth Century"/>
                <a:cs typeface="Twentieth Century"/>
                <a:sym typeface="Twentieth Century"/>
              </a:defRPr>
            </a:lvl2pPr>
            <a:lvl3pPr indent="-317500" lvl="2" marL="13716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lt1"/>
                </a:solidFill>
                <a:latin typeface="Twentieth Century"/>
                <a:ea typeface="Twentieth Century"/>
                <a:cs typeface="Twentieth Century"/>
                <a:sym typeface="Twentieth Century"/>
              </a:defRPr>
            </a:lvl3pPr>
            <a:lvl4pPr indent="-317500" lvl="3" marL="18288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lt1"/>
                </a:solidFill>
                <a:latin typeface="Twentieth Century"/>
                <a:ea typeface="Twentieth Century"/>
                <a:cs typeface="Twentieth Century"/>
                <a:sym typeface="Twentieth Century"/>
              </a:defRPr>
            </a:lvl4pPr>
            <a:lvl5pPr indent="-317500" lvl="4" marL="22860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lt1"/>
                </a:solidFill>
                <a:latin typeface="Twentieth Century"/>
                <a:ea typeface="Twentieth Century"/>
                <a:cs typeface="Twentieth Century"/>
                <a:sym typeface="Twentieth Century"/>
              </a:defRPr>
            </a:lvl5pPr>
            <a:lvl6pPr indent="-317500" lvl="5" marL="27432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lt1"/>
                </a:solidFill>
                <a:latin typeface="Twentieth Century"/>
                <a:ea typeface="Twentieth Century"/>
                <a:cs typeface="Twentieth Century"/>
                <a:sym typeface="Twentieth Century"/>
              </a:defRPr>
            </a:lvl6pPr>
            <a:lvl7pPr indent="-317500" lvl="6" marL="32004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lt1"/>
                </a:solidFill>
                <a:latin typeface="Twentieth Century"/>
                <a:ea typeface="Twentieth Century"/>
                <a:cs typeface="Twentieth Century"/>
                <a:sym typeface="Twentieth Century"/>
              </a:defRPr>
            </a:lvl7pPr>
            <a:lvl8pPr indent="-317500" lvl="7" marL="36576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lt1"/>
                </a:solidFill>
                <a:latin typeface="Twentieth Century"/>
                <a:ea typeface="Twentieth Century"/>
                <a:cs typeface="Twentieth Century"/>
                <a:sym typeface="Twentieth Century"/>
              </a:defRPr>
            </a:lvl8pPr>
            <a:lvl9pPr indent="-317500" lvl="8" marL="4114800" marR="0" rtl="0" algn="l">
              <a:lnSpc>
                <a:spcPct val="90000"/>
              </a:lnSpc>
              <a:spcBef>
                <a:spcPts val="400"/>
              </a:spcBef>
              <a:spcAft>
                <a:spcPts val="400"/>
              </a:spcAft>
              <a:buClr>
                <a:schemeClr val="accent1"/>
              </a:buClr>
              <a:buSzPts val="1400"/>
              <a:buFont typeface="Noto Sans Symbols"/>
              <a:buChar char="🢝"/>
              <a:defRPr b="0" i="0" sz="1400" u="none" cap="none" strike="noStrike">
                <a:solidFill>
                  <a:schemeClr val="lt1"/>
                </a:solidFill>
                <a:latin typeface="Twentieth Century"/>
                <a:ea typeface="Twentieth Century"/>
                <a:cs typeface="Twentieth Century"/>
                <a:sym typeface="Twentieth Century"/>
              </a:defRPr>
            </a:lvl9pPr>
          </a:lstStyle>
          <a:p/>
        </p:txBody>
      </p:sp>
      <p:sp>
        <p:nvSpPr>
          <p:cNvPr id="167" name="Google Shape;167;g70ae617cb7_2_164"/>
          <p:cNvSpPr txBox="1"/>
          <p:nvPr>
            <p:ph idx="10" type="dt"/>
          </p:nvPr>
        </p:nvSpPr>
        <p:spPr>
          <a:xfrm>
            <a:off x="1024129" y="6470704"/>
            <a:ext cx="2154000" cy="2742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00" u="none" cap="none" strike="noStrike">
                <a:solidFill>
                  <a:srgbClr val="FEFEFE"/>
                </a:solidFill>
                <a:latin typeface="Twentieth Century"/>
                <a:ea typeface="Twentieth Century"/>
                <a:cs typeface="Twentieth Century"/>
                <a:sym typeface="Twentieth Centur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9pPr>
          </a:lstStyle>
          <a:p/>
        </p:txBody>
      </p:sp>
      <p:sp>
        <p:nvSpPr>
          <p:cNvPr id="168" name="Google Shape;168;g70ae617cb7_2_164"/>
          <p:cNvSpPr txBox="1"/>
          <p:nvPr>
            <p:ph idx="11" type="ftr"/>
          </p:nvPr>
        </p:nvSpPr>
        <p:spPr>
          <a:xfrm>
            <a:off x="4842932" y="6470704"/>
            <a:ext cx="5901600" cy="27420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000" u="none" cap="none" strike="noStrike">
                <a:solidFill>
                  <a:srgbClr val="FEFEFE"/>
                </a:solidFill>
                <a:latin typeface="Twentieth Century"/>
                <a:ea typeface="Twentieth Century"/>
                <a:cs typeface="Twentieth Century"/>
                <a:sym typeface="Twentieth Centur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9pPr>
          </a:lstStyle>
          <a:p/>
        </p:txBody>
      </p:sp>
      <p:sp>
        <p:nvSpPr>
          <p:cNvPr id="169" name="Google Shape;169;g70ae617cb7_2_164"/>
          <p:cNvSpPr txBox="1"/>
          <p:nvPr>
            <p:ph idx="12" type="sldNum"/>
          </p:nvPr>
        </p:nvSpPr>
        <p:spPr>
          <a:xfrm>
            <a:off x="10837333" y="6470704"/>
            <a:ext cx="973800" cy="2742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000"/>
              <a:buFont typeface="Arial"/>
              <a:buNone/>
              <a:defRPr b="0" i="0" sz="1000" u="none" cap="none" strike="noStrike">
                <a:solidFill>
                  <a:srgbClr val="FEFEFE"/>
                </a:solidFill>
                <a:latin typeface="Twentieth Century"/>
                <a:ea typeface="Twentieth Century"/>
                <a:cs typeface="Twentieth Century"/>
                <a:sym typeface="Twentieth Century"/>
              </a:defRPr>
            </a:lvl1pPr>
            <a:lvl2pPr indent="0" lvl="1" marL="0" marR="0" rtl="0" algn="l">
              <a:lnSpc>
                <a:spcPct val="100000"/>
              </a:lnSpc>
              <a:spcBef>
                <a:spcPts val="0"/>
              </a:spcBef>
              <a:spcAft>
                <a:spcPts val="0"/>
              </a:spcAft>
              <a:buClr>
                <a:srgbClr val="000000"/>
              </a:buClr>
              <a:buSzPts val="1000"/>
              <a:buFont typeface="Arial"/>
              <a:buNone/>
              <a:defRPr b="0" i="0" sz="1000" u="none" cap="none" strike="noStrike">
                <a:solidFill>
                  <a:srgbClr val="FEFEFE"/>
                </a:solidFill>
                <a:latin typeface="Twentieth Century"/>
                <a:ea typeface="Twentieth Century"/>
                <a:cs typeface="Twentieth Century"/>
                <a:sym typeface="Twentieth Century"/>
              </a:defRPr>
            </a:lvl2pPr>
            <a:lvl3pPr indent="0" lvl="2" marL="0" marR="0" rtl="0" algn="l">
              <a:lnSpc>
                <a:spcPct val="100000"/>
              </a:lnSpc>
              <a:spcBef>
                <a:spcPts val="0"/>
              </a:spcBef>
              <a:spcAft>
                <a:spcPts val="0"/>
              </a:spcAft>
              <a:buClr>
                <a:srgbClr val="000000"/>
              </a:buClr>
              <a:buSzPts val="1000"/>
              <a:buFont typeface="Arial"/>
              <a:buNone/>
              <a:defRPr b="0" i="0" sz="1000" u="none" cap="none" strike="noStrike">
                <a:solidFill>
                  <a:srgbClr val="FEFEFE"/>
                </a:solidFill>
                <a:latin typeface="Twentieth Century"/>
                <a:ea typeface="Twentieth Century"/>
                <a:cs typeface="Twentieth Century"/>
                <a:sym typeface="Twentieth Century"/>
              </a:defRPr>
            </a:lvl3pPr>
            <a:lvl4pPr indent="0" lvl="3" marL="0" marR="0" rtl="0" algn="l">
              <a:lnSpc>
                <a:spcPct val="100000"/>
              </a:lnSpc>
              <a:spcBef>
                <a:spcPts val="0"/>
              </a:spcBef>
              <a:spcAft>
                <a:spcPts val="0"/>
              </a:spcAft>
              <a:buClr>
                <a:srgbClr val="000000"/>
              </a:buClr>
              <a:buSzPts val="1000"/>
              <a:buFont typeface="Arial"/>
              <a:buNone/>
              <a:defRPr b="0" i="0" sz="1000" u="none" cap="none" strike="noStrike">
                <a:solidFill>
                  <a:srgbClr val="FEFEFE"/>
                </a:solidFill>
                <a:latin typeface="Twentieth Century"/>
                <a:ea typeface="Twentieth Century"/>
                <a:cs typeface="Twentieth Century"/>
                <a:sym typeface="Twentieth Century"/>
              </a:defRPr>
            </a:lvl4pPr>
            <a:lvl5pPr indent="0" lvl="4" marL="0" marR="0" rtl="0" algn="l">
              <a:lnSpc>
                <a:spcPct val="100000"/>
              </a:lnSpc>
              <a:spcBef>
                <a:spcPts val="0"/>
              </a:spcBef>
              <a:spcAft>
                <a:spcPts val="0"/>
              </a:spcAft>
              <a:buClr>
                <a:srgbClr val="000000"/>
              </a:buClr>
              <a:buSzPts val="1000"/>
              <a:buFont typeface="Arial"/>
              <a:buNone/>
              <a:defRPr b="0" i="0" sz="1000" u="none" cap="none" strike="noStrike">
                <a:solidFill>
                  <a:srgbClr val="FEFEFE"/>
                </a:solidFill>
                <a:latin typeface="Twentieth Century"/>
                <a:ea typeface="Twentieth Century"/>
                <a:cs typeface="Twentieth Century"/>
                <a:sym typeface="Twentieth Century"/>
              </a:defRPr>
            </a:lvl5pPr>
            <a:lvl6pPr indent="0" lvl="5" marL="0" marR="0" rtl="0" algn="l">
              <a:lnSpc>
                <a:spcPct val="100000"/>
              </a:lnSpc>
              <a:spcBef>
                <a:spcPts val="0"/>
              </a:spcBef>
              <a:spcAft>
                <a:spcPts val="0"/>
              </a:spcAft>
              <a:buClr>
                <a:srgbClr val="000000"/>
              </a:buClr>
              <a:buSzPts val="1000"/>
              <a:buFont typeface="Arial"/>
              <a:buNone/>
              <a:defRPr b="0" i="0" sz="1000" u="none" cap="none" strike="noStrike">
                <a:solidFill>
                  <a:srgbClr val="FEFEFE"/>
                </a:solidFill>
                <a:latin typeface="Twentieth Century"/>
                <a:ea typeface="Twentieth Century"/>
                <a:cs typeface="Twentieth Century"/>
                <a:sym typeface="Twentieth Century"/>
              </a:defRPr>
            </a:lvl6pPr>
            <a:lvl7pPr indent="0" lvl="6" marL="0" marR="0" rtl="0" algn="l">
              <a:lnSpc>
                <a:spcPct val="100000"/>
              </a:lnSpc>
              <a:spcBef>
                <a:spcPts val="0"/>
              </a:spcBef>
              <a:spcAft>
                <a:spcPts val="0"/>
              </a:spcAft>
              <a:buClr>
                <a:srgbClr val="000000"/>
              </a:buClr>
              <a:buSzPts val="1000"/>
              <a:buFont typeface="Arial"/>
              <a:buNone/>
              <a:defRPr b="0" i="0" sz="1000" u="none" cap="none" strike="noStrike">
                <a:solidFill>
                  <a:srgbClr val="FEFEFE"/>
                </a:solidFill>
                <a:latin typeface="Twentieth Century"/>
                <a:ea typeface="Twentieth Century"/>
                <a:cs typeface="Twentieth Century"/>
                <a:sym typeface="Twentieth Century"/>
              </a:defRPr>
            </a:lvl7pPr>
            <a:lvl8pPr indent="0" lvl="7" marL="0" marR="0" rtl="0" algn="l">
              <a:lnSpc>
                <a:spcPct val="100000"/>
              </a:lnSpc>
              <a:spcBef>
                <a:spcPts val="0"/>
              </a:spcBef>
              <a:spcAft>
                <a:spcPts val="0"/>
              </a:spcAft>
              <a:buClr>
                <a:srgbClr val="000000"/>
              </a:buClr>
              <a:buSzPts val="1000"/>
              <a:buFont typeface="Arial"/>
              <a:buNone/>
              <a:defRPr b="0" i="0" sz="1000" u="none" cap="none" strike="noStrike">
                <a:solidFill>
                  <a:srgbClr val="FEFEFE"/>
                </a:solidFill>
                <a:latin typeface="Twentieth Century"/>
                <a:ea typeface="Twentieth Century"/>
                <a:cs typeface="Twentieth Century"/>
                <a:sym typeface="Twentieth Century"/>
              </a:defRPr>
            </a:lvl8pPr>
            <a:lvl9pPr indent="0" lvl="8" marL="0" marR="0" rtl="0" algn="l">
              <a:lnSpc>
                <a:spcPct val="100000"/>
              </a:lnSpc>
              <a:spcBef>
                <a:spcPts val="0"/>
              </a:spcBef>
              <a:spcAft>
                <a:spcPts val="0"/>
              </a:spcAft>
              <a:buClr>
                <a:srgbClr val="000000"/>
              </a:buClr>
              <a:buSzPts val="1000"/>
              <a:buFont typeface="Arial"/>
              <a:buNone/>
              <a:defRPr b="0" i="0" sz="1000" u="none" cap="none" strike="noStrike">
                <a:solidFill>
                  <a:srgbClr val="FEFEFE"/>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GB"/>
              <a:t>‹#›</a:t>
            </a:fld>
            <a:endParaRPr/>
          </a:p>
        </p:txBody>
      </p:sp>
      <p:cxnSp>
        <p:nvCxnSpPr>
          <p:cNvPr id="170" name="Google Shape;170;g70ae617cb7_2_164"/>
          <p:cNvCxnSpPr/>
          <p:nvPr/>
        </p:nvCxnSpPr>
        <p:spPr>
          <a:xfrm rot="10800000">
            <a:off x="762000" y="826324"/>
            <a:ext cx="0" cy="914400"/>
          </a:xfrm>
          <a:prstGeom prst="straightConnector1">
            <a:avLst/>
          </a:prstGeom>
          <a:noFill/>
          <a:ln cap="flat" cmpd="sng" w="19050">
            <a:solidFill>
              <a:schemeClr val="accent1"/>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73"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77" name="Shape 177"/>
        <p:cNvGrpSpPr/>
        <p:nvPr/>
      </p:nvGrpSpPr>
      <p:grpSpPr>
        <a:xfrm>
          <a:off x="0" y="0"/>
          <a:ext cx="0" cy="0"/>
          <a:chOff x="0" y="0"/>
          <a:chExt cx="0" cy="0"/>
        </a:xfrm>
      </p:grpSpPr>
      <p:sp>
        <p:nvSpPr>
          <p:cNvPr id="178" name="Google Shape;178;g70ae617cb7_5_4"/>
          <p:cNvSpPr txBox="1"/>
          <p:nvPr>
            <p:ph type="title"/>
          </p:nvPr>
        </p:nvSpPr>
        <p:spPr>
          <a:xfrm>
            <a:off x="1024128" y="585216"/>
            <a:ext cx="9720000" cy="1499700"/>
          </a:xfrm>
          <a:prstGeom prst="rect">
            <a:avLst/>
          </a:prstGeom>
          <a:noFill/>
          <a:ln>
            <a:noFill/>
          </a:ln>
        </p:spPr>
        <p:txBody>
          <a:bodyPr anchorCtr="0" anchor="ctr" bIns="45700" lIns="91425" spcFirstLastPara="1" rIns="91425" wrap="square" tIns="45700">
            <a:noAutofit/>
          </a:bodyPr>
          <a:lstStyle>
            <a:lvl1pPr lvl="0" marR="0" rtl="0" algn="l">
              <a:lnSpc>
                <a:spcPct val="80000"/>
              </a:lnSpc>
              <a:spcBef>
                <a:spcPts val="0"/>
              </a:spcBef>
              <a:spcAft>
                <a:spcPts val="0"/>
              </a:spcAft>
              <a:buClr>
                <a:srgbClr val="0C0C0C"/>
              </a:buClr>
              <a:buSzPts val="5000"/>
              <a:buFont typeface="Twentieth Century"/>
              <a:buNone/>
              <a:defRPr b="0" i="0" sz="5000" u="none" cap="none" strike="noStrike">
                <a:solidFill>
                  <a:srgbClr val="0C0C0C"/>
                </a:solidFill>
                <a:latin typeface="Twentieth Century"/>
                <a:ea typeface="Twentieth Century"/>
                <a:cs typeface="Twentieth Century"/>
                <a:sym typeface="Twentieth Centur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79" name="Google Shape;179;g70ae617cb7_5_4"/>
          <p:cNvSpPr txBox="1"/>
          <p:nvPr>
            <p:ph idx="1" type="body"/>
          </p:nvPr>
        </p:nvSpPr>
        <p:spPr>
          <a:xfrm>
            <a:off x="1024128" y="2286000"/>
            <a:ext cx="9720000" cy="4023300"/>
          </a:xfrm>
          <a:prstGeom prst="rect">
            <a:avLst/>
          </a:prstGeom>
          <a:noFill/>
          <a:ln>
            <a:noFill/>
          </a:ln>
        </p:spPr>
        <p:txBody>
          <a:bodyPr anchorCtr="0" anchor="t" bIns="45700" lIns="45700" spcFirstLastPara="1" rIns="45700" wrap="square" tIns="45700">
            <a:noAutofit/>
          </a:bodyPr>
          <a:lstStyle>
            <a:lvl1pPr indent="-368300" lvl="0" marL="457200" marR="0" rtl="0" algn="l">
              <a:lnSpc>
                <a:spcPct val="90000"/>
              </a:lnSpc>
              <a:spcBef>
                <a:spcPts val="1200"/>
              </a:spcBef>
              <a:spcAft>
                <a:spcPts val="0"/>
              </a:spcAft>
              <a:buClr>
                <a:schemeClr val="accent1"/>
              </a:buClr>
              <a:buSzPts val="2200"/>
              <a:buFont typeface="Twentieth Century"/>
              <a:buChar char=" "/>
              <a:defRPr b="0" i="0" sz="2200" u="none" cap="none" strike="noStrike">
                <a:solidFill>
                  <a:schemeClr val="dk1"/>
                </a:solidFill>
                <a:latin typeface="Twentieth Century"/>
                <a:ea typeface="Twentieth Century"/>
                <a:cs typeface="Twentieth Century"/>
                <a:sym typeface="Twentieth Century"/>
              </a:defRPr>
            </a:lvl1pPr>
            <a:lvl2pPr indent="-342900" lvl="1" marL="914400" marR="0" rtl="0" algn="l">
              <a:lnSpc>
                <a:spcPct val="90000"/>
              </a:lnSpc>
              <a:spcBef>
                <a:spcPts val="200"/>
              </a:spcBef>
              <a:spcAft>
                <a:spcPts val="0"/>
              </a:spcAft>
              <a:buClr>
                <a:schemeClr val="accent1"/>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2pPr>
            <a:lvl3pPr indent="-317500" lvl="2" marL="13716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3pPr>
            <a:lvl4pPr indent="-317500" lvl="3" marL="18288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4pPr>
            <a:lvl5pPr indent="-317500" lvl="4" marL="22860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5pPr>
            <a:lvl6pPr indent="-317500" lvl="5" marL="27432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6pPr>
            <a:lvl7pPr indent="-317500" lvl="6" marL="32004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7pPr>
            <a:lvl8pPr indent="-317500" lvl="7" marL="36576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8pPr>
            <a:lvl9pPr indent="-317500" lvl="8" marL="4114800" marR="0" rtl="0" algn="l">
              <a:lnSpc>
                <a:spcPct val="90000"/>
              </a:lnSpc>
              <a:spcBef>
                <a:spcPts val="400"/>
              </a:spcBef>
              <a:spcAft>
                <a:spcPts val="40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9pPr>
          </a:lstStyle>
          <a:p/>
        </p:txBody>
      </p:sp>
      <p:sp>
        <p:nvSpPr>
          <p:cNvPr id="180" name="Google Shape;180;g70ae617cb7_5_4"/>
          <p:cNvSpPr txBox="1"/>
          <p:nvPr>
            <p:ph idx="10" type="dt"/>
          </p:nvPr>
        </p:nvSpPr>
        <p:spPr>
          <a:xfrm>
            <a:off x="1024129" y="6470704"/>
            <a:ext cx="2154000" cy="2742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00" u="none" cap="none" strike="noStrike">
                <a:solidFill>
                  <a:srgbClr val="0C0C0C"/>
                </a:solidFill>
                <a:latin typeface="Twentieth Century"/>
                <a:ea typeface="Twentieth Century"/>
                <a:cs typeface="Twentieth Century"/>
                <a:sym typeface="Twentieth Centur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9pPr>
          </a:lstStyle>
          <a:p/>
        </p:txBody>
      </p:sp>
      <p:sp>
        <p:nvSpPr>
          <p:cNvPr id="181" name="Google Shape;181;g70ae617cb7_5_4"/>
          <p:cNvSpPr txBox="1"/>
          <p:nvPr>
            <p:ph idx="11" type="ftr"/>
          </p:nvPr>
        </p:nvSpPr>
        <p:spPr>
          <a:xfrm>
            <a:off x="4842932" y="6470704"/>
            <a:ext cx="5901600" cy="27420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000" u="none" cap="none" strike="noStrike">
                <a:solidFill>
                  <a:srgbClr val="0C0C0C"/>
                </a:solidFill>
                <a:latin typeface="Twentieth Century"/>
                <a:ea typeface="Twentieth Century"/>
                <a:cs typeface="Twentieth Century"/>
                <a:sym typeface="Twentieth Centur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9pPr>
          </a:lstStyle>
          <a:p/>
        </p:txBody>
      </p:sp>
      <p:sp>
        <p:nvSpPr>
          <p:cNvPr id="182" name="Google Shape;182;g70ae617cb7_5_4"/>
          <p:cNvSpPr txBox="1"/>
          <p:nvPr>
            <p:ph idx="12" type="sldNum"/>
          </p:nvPr>
        </p:nvSpPr>
        <p:spPr>
          <a:xfrm>
            <a:off x="10837333" y="6470704"/>
            <a:ext cx="973800" cy="2742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1pPr>
            <a:lvl2pPr indent="0" lvl="1" marL="0" marR="0" rtl="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2pPr>
            <a:lvl3pPr indent="0" lvl="2" marL="0" marR="0" rtl="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3pPr>
            <a:lvl4pPr indent="0" lvl="3" marL="0" marR="0" rtl="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4pPr>
            <a:lvl5pPr indent="0" lvl="4" marL="0" marR="0" rtl="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5pPr>
            <a:lvl6pPr indent="0" lvl="5" marL="0" marR="0" rtl="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6pPr>
            <a:lvl7pPr indent="0" lvl="6" marL="0" marR="0" rtl="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7pPr>
            <a:lvl8pPr indent="0" lvl="7" marL="0" marR="0" rtl="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8pPr>
            <a:lvl9pPr indent="0" lvl="8" marL="0" marR="0" rtl="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GB"/>
              <a:t>‹#›</a:t>
            </a:fld>
            <a:endParaRPr/>
          </a:p>
        </p:txBody>
      </p:sp>
      <p:cxnSp>
        <p:nvCxnSpPr>
          <p:cNvPr id="183" name="Google Shape;183;g70ae617cb7_5_4"/>
          <p:cNvCxnSpPr/>
          <p:nvPr/>
        </p:nvCxnSpPr>
        <p:spPr>
          <a:xfrm rot="10800000">
            <a:off x="762000" y="826324"/>
            <a:ext cx="0" cy="914400"/>
          </a:xfrm>
          <a:prstGeom prst="straightConnector1">
            <a:avLst/>
          </a:prstGeom>
          <a:noFill/>
          <a:ln cap="flat" cmpd="sng" w="19050">
            <a:solidFill>
              <a:schemeClr val="accent1"/>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5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4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19.png"/><Relationship Id="rId5" Type="http://schemas.openxmlformats.org/officeDocument/2006/relationships/image" Target="../media/image5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53.png"/><Relationship Id="rId4" Type="http://schemas.openxmlformats.org/officeDocument/2006/relationships/image" Target="../media/image55.png"/><Relationship Id="rId5"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7.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image" Target="../media/image4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hyperlink" Target="https://juandavidbotero.carto.com/builder/d693e28c-0f21-48cc-8377-ea4170789364/embed" TargetMode="External"/><Relationship Id="rId4" Type="http://schemas.openxmlformats.org/officeDocument/2006/relationships/image" Target="../media/image30.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3.png"/><Relationship Id="rId8"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image" Target="../media/image5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37.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4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5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43.jpg"/><Relationship Id="rId4" Type="http://schemas.openxmlformats.org/officeDocument/2006/relationships/image" Target="../media/image4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40.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44.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4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595959"/>
        </a:solidFill>
      </p:bgPr>
    </p:bg>
    <p:spTree>
      <p:nvGrpSpPr>
        <p:cNvPr id="264" name="Shape 264"/>
        <p:cNvGrpSpPr/>
        <p:nvPr/>
      </p:nvGrpSpPr>
      <p:grpSpPr>
        <a:xfrm>
          <a:off x="0" y="0"/>
          <a:ext cx="0" cy="0"/>
          <a:chOff x="0" y="0"/>
          <a:chExt cx="0" cy="0"/>
        </a:xfrm>
      </p:grpSpPr>
      <p:pic>
        <p:nvPicPr>
          <p:cNvPr id="265" name="Google Shape;265;g70ae617cb7_2_58"/>
          <p:cNvPicPr preferRelativeResize="0"/>
          <p:nvPr/>
        </p:nvPicPr>
        <p:blipFill rotWithShape="1">
          <a:blip r:embed="rId3">
            <a:alphaModFix/>
          </a:blip>
          <a:srcRect b="0" l="0" r="0" t="0"/>
          <a:stretch/>
        </p:blipFill>
        <p:spPr>
          <a:xfrm>
            <a:off x="2191265" y="0"/>
            <a:ext cx="7809471" cy="685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6"/>
          <p:cNvSpPr txBox="1"/>
          <p:nvPr>
            <p:ph type="title"/>
          </p:nvPr>
        </p:nvSpPr>
        <p:spPr>
          <a:xfrm>
            <a:off x="643467" y="643467"/>
            <a:ext cx="10284728" cy="5571066"/>
          </a:xfrm>
          <a:prstGeom prst="rect">
            <a:avLst/>
          </a:prstGeom>
          <a:noFill/>
          <a:ln>
            <a:noFill/>
          </a:ln>
        </p:spPr>
        <p:txBody>
          <a:bodyPr anchorCtr="0" anchor="ctr" bIns="45700" lIns="91425" spcFirstLastPara="1" rIns="91425" wrap="square" tIns="45700">
            <a:normAutofit/>
          </a:bodyPr>
          <a:lstStyle/>
          <a:p>
            <a:pPr indent="0" lvl="0" marL="0" rtl="0" algn="r">
              <a:lnSpc>
                <a:spcPct val="80000"/>
              </a:lnSpc>
              <a:spcBef>
                <a:spcPts val="0"/>
              </a:spcBef>
              <a:spcAft>
                <a:spcPts val="0"/>
              </a:spcAft>
              <a:buClr>
                <a:schemeClr val="lt1"/>
              </a:buClr>
              <a:buSzPts val="6600"/>
              <a:buFont typeface="Twentieth Century"/>
              <a:buNone/>
            </a:pPr>
            <a:r>
              <a:rPr lang="en-GB" sz="6600" cap="none">
                <a:solidFill>
                  <a:schemeClr val="lt1"/>
                </a:solidFill>
                <a:latin typeface="Twentieth Century"/>
                <a:ea typeface="Twentieth Century"/>
                <a:cs typeface="Twentieth Century"/>
                <a:sym typeface="Twentieth Century"/>
              </a:rPr>
              <a:t>THE SPANISH BEER MARKET</a:t>
            </a:r>
            <a:endParaRPr/>
          </a:p>
        </p:txBody>
      </p:sp>
      <p:sp>
        <p:nvSpPr>
          <p:cNvPr id="321" name="Google Shape;321;p6"/>
          <p:cNvSpPr txBox="1"/>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marR="0" rtl="0" algn="l">
              <a:lnSpc>
                <a:spcPct val="80000"/>
              </a:lnSpc>
              <a:spcBef>
                <a:spcPts val="0"/>
              </a:spcBef>
              <a:spcAft>
                <a:spcPts val="0"/>
              </a:spcAft>
              <a:buClr>
                <a:srgbClr val="0C0C0C"/>
              </a:buClr>
              <a:buSzPts val="3500"/>
              <a:buFont typeface="Twentieth Century"/>
              <a:buNone/>
            </a:pPr>
            <a:r>
              <a:rPr b="0" i="0" lang="en-GB" sz="3500" u="none" cap="none" strike="noStrike">
                <a:solidFill>
                  <a:srgbClr val="0C0C0C"/>
                </a:solidFill>
                <a:latin typeface="Twentieth Century"/>
                <a:ea typeface="Twentieth Century"/>
                <a:cs typeface="Twentieth Century"/>
                <a:sym typeface="Twentieth Century"/>
              </a:rPr>
              <a:t>AND </a:t>
            </a:r>
            <a:r>
              <a:rPr b="0" i="0" lang="en-GB" sz="3500" u="none" cap="none" strike="noStrike">
                <a:solidFill>
                  <a:srgbClr val="93C47D"/>
                </a:solidFill>
                <a:latin typeface="Twentieth Century"/>
                <a:ea typeface="Twentieth Century"/>
                <a:cs typeface="Twentieth Century"/>
                <a:sym typeface="Twentieth Century"/>
              </a:rPr>
              <a:t>DIFFERENT PRICING</a:t>
            </a:r>
            <a:r>
              <a:rPr b="0" i="0" lang="en-GB" sz="3500" u="none" cap="none" strike="noStrike">
                <a:solidFill>
                  <a:srgbClr val="0C0C0C"/>
                </a:solidFill>
                <a:latin typeface="Twentieth Century"/>
                <a:ea typeface="Twentieth Century"/>
                <a:cs typeface="Twentieth Century"/>
                <a:sym typeface="Twentieth Century"/>
              </a:rPr>
              <a:t> STRATEGIES</a:t>
            </a:r>
            <a:endParaRPr b="0" i="0" sz="1400" u="none" cap="none" strike="noStrike">
              <a:solidFill>
                <a:srgbClr val="000000"/>
              </a:solidFill>
              <a:latin typeface="Arial"/>
              <a:ea typeface="Arial"/>
              <a:cs typeface="Arial"/>
              <a:sym typeface="Arial"/>
            </a:endParaRPr>
          </a:p>
        </p:txBody>
      </p:sp>
      <p:pic>
        <p:nvPicPr>
          <p:cNvPr descr="A close up of a map&#10;&#10;Description automatically generated" id="322" name="Google Shape;322;p6"/>
          <p:cNvPicPr preferRelativeResize="0"/>
          <p:nvPr/>
        </p:nvPicPr>
        <p:blipFill rotWithShape="1">
          <a:blip r:embed="rId3">
            <a:alphaModFix/>
          </a:blip>
          <a:srcRect b="0" l="0" r="0" t="0"/>
          <a:stretch/>
        </p:blipFill>
        <p:spPr>
          <a:xfrm>
            <a:off x="2583022" y="1939842"/>
            <a:ext cx="7025956" cy="491816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26" name="Shape 326"/>
        <p:cNvGrpSpPr/>
        <p:nvPr/>
      </p:nvGrpSpPr>
      <p:grpSpPr>
        <a:xfrm>
          <a:off x="0" y="0"/>
          <a:ext cx="0" cy="0"/>
          <a:chOff x="0" y="0"/>
          <a:chExt cx="0" cy="0"/>
        </a:xfrm>
      </p:grpSpPr>
      <p:sp>
        <p:nvSpPr>
          <p:cNvPr id="327" name="Google Shape;327;g70ae617cb7_2_154"/>
          <p:cNvSpPr/>
          <p:nvPr/>
        </p:nvSpPr>
        <p:spPr>
          <a:xfrm>
            <a:off x="0" y="0"/>
            <a:ext cx="12192000" cy="4572000"/>
          </a:xfrm>
          <a:prstGeom prst="rect">
            <a:avLst/>
          </a:prstGeom>
          <a:solidFill>
            <a:srgbClr val="1482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g70ae617cb7_2_154"/>
          <p:cNvSpPr/>
          <p:nvPr/>
        </p:nvSpPr>
        <p:spPr>
          <a:xfrm>
            <a:off x="-1" y="0"/>
            <a:ext cx="12192000" cy="4572001"/>
          </a:xfrm>
          <a:custGeom>
            <a:rect b="b" l="l" r="r" t="t"/>
            <a:pathLst>
              <a:path extrusionOk="0" h="4572001" w="1219200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29" name="Google Shape;329;g70ae617cb7_2_154"/>
          <p:cNvCxnSpPr/>
          <p:nvPr/>
        </p:nvCxnSpPr>
        <p:spPr>
          <a:xfrm rot="10800000">
            <a:off x="8386843" y="5264106"/>
            <a:ext cx="0" cy="914400"/>
          </a:xfrm>
          <a:prstGeom prst="straightConnector1">
            <a:avLst/>
          </a:prstGeom>
          <a:noFill/>
          <a:ln cap="flat" cmpd="sng" w="19050">
            <a:solidFill>
              <a:srgbClr val="1482AB"/>
            </a:solidFill>
            <a:prstDash val="solid"/>
            <a:round/>
            <a:headEnd len="sm" w="sm" type="none"/>
            <a:tailEnd len="sm" w="sm" type="none"/>
          </a:ln>
        </p:spPr>
      </p:cxnSp>
      <p:sp>
        <p:nvSpPr>
          <p:cNvPr id="330" name="Google Shape;330;g70ae617cb7_2_15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cxnSp>
        <p:nvCxnSpPr>
          <p:cNvPr id="331" name="Google Shape;331;g70ae617cb7_2_154"/>
          <p:cNvCxnSpPr/>
          <p:nvPr/>
        </p:nvCxnSpPr>
        <p:spPr>
          <a:xfrm>
            <a:off x="8139605" y="1828800"/>
            <a:ext cx="0" cy="3200400"/>
          </a:xfrm>
          <a:prstGeom prst="straightConnector1">
            <a:avLst/>
          </a:prstGeom>
          <a:noFill/>
          <a:ln cap="flat" cmpd="sng" w="19050">
            <a:solidFill>
              <a:schemeClr val="lt1"/>
            </a:solidFill>
            <a:prstDash val="solid"/>
            <a:round/>
            <a:headEnd len="sm" w="sm" type="none"/>
            <a:tailEnd len="sm" w="sm" type="none"/>
          </a:ln>
        </p:spPr>
      </p:cxnSp>
      <p:pic>
        <p:nvPicPr>
          <p:cNvPr id="332" name="Google Shape;332;g70ae617cb7_2_154"/>
          <p:cNvPicPr preferRelativeResize="0"/>
          <p:nvPr/>
        </p:nvPicPr>
        <p:blipFill rotWithShape="1">
          <a:blip r:embed="rId3">
            <a:alphaModFix/>
          </a:blip>
          <a:srcRect b="0" l="0" r="0" t="0"/>
          <a:stretch/>
        </p:blipFill>
        <p:spPr>
          <a:xfrm>
            <a:off x="-2" y="175"/>
            <a:ext cx="12192000" cy="6857649"/>
          </a:xfrm>
          <a:prstGeom prst="rect">
            <a:avLst/>
          </a:prstGeom>
          <a:noFill/>
          <a:ln>
            <a:noFill/>
          </a:ln>
        </p:spPr>
      </p:pic>
      <p:sp>
        <p:nvSpPr>
          <p:cNvPr id="333" name="Google Shape;333;g70ae617cb7_2_154"/>
          <p:cNvSpPr txBox="1"/>
          <p:nvPr/>
        </p:nvSpPr>
        <p:spPr>
          <a:xfrm>
            <a:off x="3650100" y="438550"/>
            <a:ext cx="4891800" cy="1533000"/>
          </a:xfrm>
          <a:prstGeom prst="rect">
            <a:avLst/>
          </a:prstGeom>
          <a:no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chemeClr val="dk1"/>
              </a:buClr>
              <a:buSzPts val="6600"/>
              <a:buFont typeface="Twentieth Century"/>
              <a:buNone/>
            </a:pPr>
            <a:r>
              <a:rPr b="0" i="0" lang="en-GB" sz="6600" u="none" cap="none" strike="noStrike">
                <a:solidFill>
                  <a:srgbClr val="FFFFFF"/>
                </a:solidFill>
                <a:highlight>
                  <a:srgbClr val="000000"/>
                </a:highlight>
                <a:latin typeface="Twentieth Century"/>
                <a:ea typeface="Twentieth Century"/>
                <a:cs typeface="Twentieth Century"/>
                <a:sym typeface="Twentieth Century"/>
              </a:rPr>
              <a:t>SEGMENTS</a:t>
            </a:r>
            <a:endParaRPr b="0" i="0" sz="1400" u="none" cap="none" strike="noStrike">
              <a:solidFill>
                <a:srgbClr val="FFFFFF"/>
              </a:solidFill>
              <a:highlight>
                <a:srgbClr val="000000"/>
              </a:highlight>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8"/>
          <p:cNvSpPr txBox="1"/>
          <p:nvPr>
            <p:ph type="title"/>
          </p:nvPr>
        </p:nvSpPr>
        <p:spPr>
          <a:xfrm>
            <a:off x="643467" y="643467"/>
            <a:ext cx="10284728" cy="5571066"/>
          </a:xfrm>
          <a:prstGeom prst="rect">
            <a:avLst/>
          </a:prstGeom>
          <a:noFill/>
          <a:ln>
            <a:noFill/>
          </a:ln>
        </p:spPr>
        <p:txBody>
          <a:bodyPr anchorCtr="0" anchor="ctr" bIns="45700" lIns="91425" spcFirstLastPara="1" rIns="91425" wrap="square" tIns="45700">
            <a:normAutofit/>
          </a:bodyPr>
          <a:lstStyle/>
          <a:p>
            <a:pPr indent="0" lvl="0" marL="0" rtl="0" algn="r">
              <a:lnSpc>
                <a:spcPct val="80000"/>
              </a:lnSpc>
              <a:spcBef>
                <a:spcPts val="0"/>
              </a:spcBef>
              <a:spcAft>
                <a:spcPts val="0"/>
              </a:spcAft>
              <a:buClr>
                <a:schemeClr val="lt1"/>
              </a:buClr>
              <a:buSzPts val="6600"/>
              <a:buFont typeface="Twentieth Century"/>
              <a:buNone/>
            </a:pPr>
            <a:r>
              <a:rPr lang="en-GB" sz="6600" cap="none">
                <a:solidFill>
                  <a:schemeClr val="lt1"/>
                </a:solidFill>
                <a:latin typeface="Twentieth Century"/>
                <a:ea typeface="Twentieth Century"/>
                <a:cs typeface="Twentieth Century"/>
                <a:sym typeface="Twentieth Century"/>
              </a:rPr>
              <a:t>THE SPANISH BEER MARKET</a:t>
            </a:r>
            <a:endParaRPr/>
          </a:p>
        </p:txBody>
      </p:sp>
      <p:sp>
        <p:nvSpPr>
          <p:cNvPr id="339" name="Google Shape;339;p8"/>
          <p:cNvSpPr txBox="1"/>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marR="0" rtl="0" algn="l">
              <a:lnSpc>
                <a:spcPct val="80000"/>
              </a:lnSpc>
              <a:spcBef>
                <a:spcPts val="0"/>
              </a:spcBef>
              <a:spcAft>
                <a:spcPts val="0"/>
              </a:spcAft>
              <a:buClr>
                <a:srgbClr val="0C0C0C"/>
              </a:buClr>
              <a:buSzPts val="3500"/>
              <a:buFont typeface="Twentieth Century"/>
              <a:buNone/>
            </a:pPr>
            <a:r>
              <a:rPr b="0" i="0" lang="en-GB" sz="3500" u="none" cap="none" strike="noStrike">
                <a:solidFill>
                  <a:srgbClr val="93C47D"/>
                </a:solidFill>
                <a:latin typeface="Twentieth Century"/>
                <a:ea typeface="Twentieth Century"/>
                <a:cs typeface="Twentieth Century"/>
                <a:sym typeface="Twentieth Century"/>
              </a:rPr>
              <a:t>NATIONAL</a:t>
            </a:r>
            <a:r>
              <a:rPr b="0" i="0" lang="en-GB" sz="3500" u="none" cap="none" strike="noStrike">
                <a:solidFill>
                  <a:srgbClr val="0C0C0C"/>
                </a:solidFill>
                <a:latin typeface="Twentieth Century"/>
                <a:ea typeface="Twentieth Century"/>
                <a:cs typeface="Twentieth Century"/>
                <a:sym typeface="Twentieth Century"/>
              </a:rPr>
              <a:t> DOMINATES</a:t>
            </a:r>
            <a:endParaRPr b="0" i="0" sz="1400" u="none" cap="none" strike="noStrike">
              <a:solidFill>
                <a:srgbClr val="000000"/>
              </a:solidFill>
              <a:latin typeface="Arial"/>
              <a:ea typeface="Arial"/>
              <a:cs typeface="Arial"/>
              <a:sym typeface="Arial"/>
            </a:endParaRPr>
          </a:p>
        </p:txBody>
      </p:sp>
      <p:pic>
        <p:nvPicPr>
          <p:cNvPr descr="A screenshot of a cell phone&#10;&#10;Description automatically generated" id="340" name="Google Shape;340;p8"/>
          <p:cNvPicPr preferRelativeResize="0"/>
          <p:nvPr/>
        </p:nvPicPr>
        <p:blipFill rotWithShape="1">
          <a:blip r:embed="rId3">
            <a:alphaModFix/>
          </a:blip>
          <a:srcRect b="0" l="0" r="0" t="0"/>
          <a:stretch/>
        </p:blipFill>
        <p:spPr>
          <a:xfrm>
            <a:off x="2464403" y="1709042"/>
            <a:ext cx="7263193" cy="484212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9"/>
          <p:cNvSpPr txBox="1"/>
          <p:nvPr/>
        </p:nvSpPr>
        <p:spPr>
          <a:xfrm>
            <a:off x="1024128" y="585216"/>
            <a:ext cx="9720000" cy="1499700"/>
          </a:xfrm>
          <a:prstGeom prst="rect">
            <a:avLst/>
          </a:prstGeom>
          <a:noFill/>
          <a:ln>
            <a:noFill/>
          </a:ln>
        </p:spPr>
        <p:txBody>
          <a:bodyPr anchorCtr="0" anchor="ctr" bIns="45700" lIns="91425" spcFirstLastPara="1" rIns="91425" wrap="square" tIns="45700">
            <a:normAutofit/>
          </a:bodyPr>
          <a:lstStyle/>
          <a:p>
            <a:pPr indent="0" lvl="0" marL="0" marR="0" rtl="0" algn="l">
              <a:lnSpc>
                <a:spcPct val="80000"/>
              </a:lnSpc>
              <a:spcBef>
                <a:spcPts val="0"/>
              </a:spcBef>
              <a:spcAft>
                <a:spcPts val="0"/>
              </a:spcAft>
              <a:buClr>
                <a:srgbClr val="0C0C0C"/>
              </a:buClr>
              <a:buSzPts val="3500"/>
              <a:buFont typeface="Twentieth Century"/>
              <a:buNone/>
            </a:pPr>
            <a:r>
              <a:rPr b="0" i="0" lang="en-GB" sz="3500" u="none" cap="none" strike="noStrike">
                <a:solidFill>
                  <a:srgbClr val="0C0C0C"/>
                </a:solidFill>
                <a:latin typeface="Twentieth Century"/>
                <a:ea typeface="Twentieth Century"/>
                <a:cs typeface="Twentieth Century"/>
                <a:sym typeface="Twentieth Century"/>
              </a:rPr>
              <a:t>BUT THERE ARE </a:t>
            </a:r>
            <a:r>
              <a:rPr b="0" i="0" lang="en-GB" sz="3500" u="none" cap="none" strike="noStrike">
                <a:solidFill>
                  <a:srgbClr val="93C47D"/>
                </a:solidFill>
                <a:latin typeface="Twentieth Century"/>
                <a:ea typeface="Twentieth Century"/>
                <a:cs typeface="Twentieth Century"/>
                <a:sym typeface="Twentieth Century"/>
              </a:rPr>
              <a:t>NEW TRENDS</a:t>
            </a:r>
            <a:endParaRPr b="0" i="0" sz="1400" u="none" cap="none" strike="noStrike">
              <a:solidFill>
                <a:srgbClr val="93C47D"/>
              </a:solidFill>
              <a:latin typeface="Arial"/>
              <a:ea typeface="Arial"/>
              <a:cs typeface="Arial"/>
              <a:sym typeface="Arial"/>
            </a:endParaRPr>
          </a:p>
        </p:txBody>
      </p:sp>
      <p:pic>
        <p:nvPicPr>
          <p:cNvPr id="346" name="Google Shape;346;p9"/>
          <p:cNvPicPr preferRelativeResize="0"/>
          <p:nvPr/>
        </p:nvPicPr>
        <p:blipFill>
          <a:blip r:embed="rId3">
            <a:alphaModFix/>
          </a:blip>
          <a:stretch>
            <a:fillRect/>
          </a:stretch>
        </p:blipFill>
        <p:spPr>
          <a:xfrm>
            <a:off x="2667000" y="1736550"/>
            <a:ext cx="6858000" cy="4800600"/>
          </a:xfrm>
          <a:prstGeom prst="rect">
            <a:avLst/>
          </a:prstGeom>
          <a:noFill/>
          <a:ln>
            <a:noFill/>
          </a:ln>
        </p:spPr>
      </p:pic>
      <p:sp>
        <p:nvSpPr>
          <p:cNvPr id="347" name="Google Shape;347;p9"/>
          <p:cNvSpPr/>
          <p:nvPr/>
        </p:nvSpPr>
        <p:spPr>
          <a:xfrm>
            <a:off x="2773938" y="1736550"/>
            <a:ext cx="7215000" cy="1042500"/>
          </a:xfrm>
          <a:prstGeom prst="rect">
            <a:avLst/>
          </a:prstGeom>
          <a:noFill/>
          <a:ln cap="flat" cmpd="sng" w="15875">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348" name="Google Shape;348;p9"/>
          <p:cNvSpPr/>
          <p:nvPr/>
        </p:nvSpPr>
        <p:spPr>
          <a:xfrm>
            <a:off x="2773938" y="4956215"/>
            <a:ext cx="7620000" cy="351000"/>
          </a:xfrm>
          <a:prstGeom prst="rect">
            <a:avLst/>
          </a:prstGeom>
          <a:noFill/>
          <a:ln cap="flat" cmpd="sng" w="15875">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10"/>
          <p:cNvSpPr txBox="1"/>
          <p:nvPr>
            <p:ph type="title"/>
          </p:nvPr>
        </p:nvSpPr>
        <p:spPr>
          <a:xfrm>
            <a:off x="643467" y="643467"/>
            <a:ext cx="10284728" cy="5571066"/>
          </a:xfrm>
          <a:prstGeom prst="rect">
            <a:avLst/>
          </a:prstGeom>
          <a:noFill/>
          <a:ln>
            <a:noFill/>
          </a:ln>
        </p:spPr>
        <p:txBody>
          <a:bodyPr anchorCtr="0" anchor="ctr" bIns="45700" lIns="91425" spcFirstLastPara="1" rIns="91425" wrap="square" tIns="45700">
            <a:normAutofit/>
          </a:bodyPr>
          <a:lstStyle/>
          <a:p>
            <a:pPr indent="0" lvl="0" marL="0" rtl="0" algn="r">
              <a:lnSpc>
                <a:spcPct val="80000"/>
              </a:lnSpc>
              <a:spcBef>
                <a:spcPts val="0"/>
              </a:spcBef>
              <a:spcAft>
                <a:spcPts val="0"/>
              </a:spcAft>
              <a:buClr>
                <a:schemeClr val="lt1"/>
              </a:buClr>
              <a:buSzPts val="6600"/>
              <a:buFont typeface="Twentieth Century"/>
              <a:buNone/>
            </a:pPr>
            <a:r>
              <a:rPr lang="en-GB" sz="6600" cap="none">
                <a:solidFill>
                  <a:schemeClr val="lt1"/>
                </a:solidFill>
                <a:latin typeface="Twentieth Century"/>
                <a:ea typeface="Twentieth Century"/>
                <a:cs typeface="Twentieth Century"/>
                <a:sym typeface="Twentieth Century"/>
              </a:rPr>
              <a:t>THE SPANISH BEER MARKET</a:t>
            </a:r>
            <a:endParaRPr/>
          </a:p>
        </p:txBody>
      </p:sp>
      <p:sp>
        <p:nvSpPr>
          <p:cNvPr id="354" name="Google Shape;354;p10"/>
          <p:cNvSpPr txBox="1"/>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marR="0" rtl="0" algn="l">
              <a:lnSpc>
                <a:spcPct val="80000"/>
              </a:lnSpc>
              <a:spcBef>
                <a:spcPts val="0"/>
              </a:spcBef>
              <a:spcAft>
                <a:spcPts val="0"/>
              </a:spcAft>
              <a:buClr>
                <a:srgbClr val="0C0C0C"/>
              </a:buClr>
              <a:buSzPts val="3500"/>
              <a:buFont typeface="Twentieth Century"/>
              <a:buNone/>
            </a:pPr>
            <a:r>
              <a:rPr b="0" i="0" lang="en-GB" sz="3500" u="none" cap="none" strike="noStrike">
                <a:solidFill>
                  <a:srgbClr val="0C0C0C"/>
                </a:solidFill>
                <a:latin typeface="Twentieth Century"/>
                <a:ea typeface="Twentieth Century"/>
                <a:cs typeface="Twentieth Century"/>
                <a:sym typeface="Twentieth Century"/>
              </a:rPr>
              <a:t>SELLING AT </a:t>
            </a:r>
            <a:r>
              <a:rPr b="0" i="0" lang="en-GB" sz="3500" u="none" cap="none" strike="noStrike">
                <a:solidFill>
                  <a:srgbClr val="93C47D"/>
                </a:solidFill>
                <a:latin typeface="Twentieth Century"/>
                <a:ea typeface="Twentieth Century"/>
                <a:cs typeface="Twentieth Century"/>
                <a:sym typeface="Twentieth Century"/>
              </a:rPr>
              <a:t>PREMIUM</a:t>
            </a:r>
            <a:r>
              <a:rPr b="0" i="0" lang="en-GB" sz="3500" u="none" cap="none" strike="noStrike">
                <a:solidFill>
                  <a:srgbClr val="0C0C0C"/>
                </a:solidFill>
                <a:latin typeface="Twentieth Century"/>
                <a:ea typeface="Twentieth Century"/>
                <a:cs typeface="Twentieth Century"/>
                <a:sym typeface="Twentieth Century"/>
              </a:rPr>
              <a:t> AND </a:t>
            </a:r>
            <a:r>
              <a:rPr b="0" i="0" lang="en-GB" sz="3500" u="none" cap="none" strike="noStrike">
                <a:solidFill>
                  <a:srgbClr val="93C47D"/>
                </a:solidFill>
                <a:latin typeface="Twentieth Century"/>
                <a:ea typeface="Twentieth Century"/>
                <a:cs typeface="Twentieth Century"/>
                <a:sym typeface="Twentieth Century"/>
              </a:rPr>
              <a:t>DISCOUNT</a:t>
            </a:r>
            <a:endParaRPr b="0" i="0" sz="1400" u="none" cap="none" strike="noStrike">
              <a:solidFill>
                <a:srgbClr val="93C47D"/>
              </a:solidFill>
              <a:latin typeface="Arial"/>
              <a:ea typeface="Arial"/>
              <a:cs typeface="Arial"/>
              <a:sym typeface="Arial"/>
            </a:endParaRPr>
          </a:p>
        </p:txBody>
      </p:sp>
      <p:pic>
        <p:nvPicPr>
          <p:cNvPr descr="A close up of a map&#10;&#10;Description automatically generated" id="355" name="Google Shape;355;p10"/>
          <p:cNvPicPr preferRelativeResize="0"/>
          <p:nvPr/>
        </p:nvPicPr>
        <p:blipFill rotWithShape="1">
          <a:blip r:embed="rId3">
            <a:alphaModFix/>
          </a:blip>
          <a:srcRect b="0" l="0" r="0" t="0"/>
          <a:stretch/>
        </p:blipFill>
        <p:spPr>
          <a:xfrm>
            <a:off x="2761931" y="1843407"/>
            <a:ext cx="6244465" cy="43711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pic>
        <p:nvPicPr>
          <p:cNvPr descr="A picture containing indoor, table, bottle, sitting&#10;&#10;Description automatically generated" id="360" name="Google Shape;360;g70ae617cb7_4_12"/>
          <p:cNvPicPr preferRelativeResize="0"/>
          <p:nvPr/>
        </p:nvPicPr>
        <p:blipFill rotWithShape="1">
          <a:blip r:embed="rId3">
            <a:alphaModFix/>
          </a:blip>
          <a:srcRect b="0" l="0" r="0" t="0"/>
          <a:stretch/>
        </p:blipFill>
        <p:spPr>
          <a:xfrm>
            <a:off x="0" y="-635000"/>
            <a:ext cx="12191996" cy="8127997"/>
          </a:xfrm>
          <a:prstGeom prst="rect">
            <a:avLst/>
          </a:prstGeom>
          <a:noFill/>
          <a:ln>
            <a:noFill/>
          </a:ln>
        </p:spPr>
      </p:pic>
      <p:sp>
        <p:nvSpPr>
          <p:cNvPr id="361" name="Google Shape;361;g70ae617cb7_4_12"/>
          <p:cNvSpPr txBox="1"/>
          <p:nvPr/>
        </p:nvSpPr>
        <p:spPr>
          <a:xfrm>
            <a:off x="1177495" y="361527"/>
            <a:ext cx="9837000" cy="1533000"/>
          </a:xfrm>
          <a:prstGeom prst="rect">
            <a:avLst/>
          </a:prstGeom>
          <a:noFill/>
          <a:ln>
            <a:noFill/>
          </a:ln>
        </p:spPr>
        <p:txBody>
          <a:bodyPr anchorCtr="0" anchor="ctr" bIns="45700" lIns="91425" spcFirstLastPara="1" rIns="91425" wrap="square" tIns="45700">
            <a:noAutofit/>
          </a:bodyPr>
          <a:lstStyle/>
          <a:p>
            <a:pPr indent="0" lvl="0" marL="0" marR="0" rtl="0" algn="r">
              <a:lnSpc>
                <a:spcPct val="80000"/>
              </a:lnSpc>
              <a:spcBef>
                <a:spcPts val="0"/>
              </a:spcBef>
              <a:spcAft>
                <a:spcPts val="0"/>
              </a:spcAft>
              <a:buClr>
                <a:schemeClr val="dk1"/>
              </a:buClr>
              <a:buSzPts val="6600"/>
              <a:buFont typeface="Twentieth Century"/>
              <a:buNone/>
            </a:pPr>
            <a:r>
              <a:rPr b="0" i="0" lang="en-GB" sz="6600" u="none" cap="none" strike="noStrike">
                <a:solidFill>
                  <a:srgbClr val="FFFFFF"/>
                </a:solidFill>
                <a:highlight>
                  <a:srgbClr val="000000"/>
                </a:highlight>
                <a:latin typeface="Twentieth Century"/>
                <a:ea typeface="Twentieth Century"/>
                <a:cs typeface="Twentieth Century"/>
                <a:sym typeface="Twentieth Century"/>
              </a:rPr>
              <a:t>GROWTH OPPORTUNITIES</a:t>
            </a:r>
            <a:endParaRPr b="0" i="0" sz="1400" u="none" cap="none" strike="noStrike">
              <a:solidFill>
                <a:srgbClr val="FFFFFF"/>
              </a:solidFill>
              <a:highlight>
                <a:srgbClr val="000000"/>
              </a:highlight>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12"/>
          <p:cNvSpPr txBox="1"/>
          <p:nvPr>
            <p:ph type="title"/>
          </p:nvPr>
        </p:nvSpPr>
        <p:spPr>
          <a:xfrm>
            <a:off x="643467" y="643467"/>
            <a:ext cx="10284728" cy="5571066"/>
          </a:xfrm>
          <a:prstGeom prst="rect">
            <a:avLst/>
          </a:prstGeom>
          <a:noFill/>
          <a:ln>
            <a:noFill/>
          </a:ln>
        </p:spPr>
        <p:txBody>
          <a:bodyPr anchorCtr="0" anchor="ctr" bIns="45700" lIns="91425" spcFirstLastPara="1" rIns="91425" wrap="square" tIns="45700">
            <a:normAutofit/>
          </a:bodyPr>
          <a:lstStyle/>
          <a:p>
            <a:pPr indent="0" lvl="0" marL="0" rtl="0" algn="r">
              <a:lnSpc>
                <a:spcPct val="80000"/>
              </a:lnSpc>
              <a:spcBef>
                <a:spcPts val="0"/>
              </a:spcBef>
              <a:spcAft>
                <a:spcPts val="0"/>
              </a:spcAft>
              <a:buClr>
                <a:schemeClr val="lt1"/>
              </a:buClr>
              <a:buSzPts val="6600"/>
              <a:buFont typeface="Twentieth Century"/>
              <a:buNone/>
            </a:pPr>
            <a:r>
              <a:rPr lang="en-GB" sz="6600" cap="none">
                <a:solidFill>
                  <a:schemeClr val="lt1"/>
                </a:solidFill>
                <a:latin typeface="Twentieth Century"/>
                <a:ea typeface="Twentieth Century"/>
                <a:cs typeface="Twentieth Century"/>
                <a:sym typeface="Twentieth Century"/>
              </a:rPr>
              <a:t>THE SPANISH BEER MARKET</a:t>
            </a:r>
            <a:endParaRPr/>
          </a:p>
        </p:txBody>
      </p:sp>
      <p:sp>
        <p:nvSpPr>
          <p:cNvPr id="367" name="Google Shape;367;p12"/>
          <p:cNvSpPr txBox="1"/>
          <p:nvPr/>
        </p:nvSpPr>
        <p:spPr>
          <a:xfrm>
            <a:off x="1024125" y="585225"/>
            <a:ext cx="10971300" cy="1499700"/>
          </a:xfrm>
          <a:prstGeom prst="rect">
            <a:avLst/>
          </a:prstGeom>
          <a:noFill/>
          <a:ln>
            <a:noFill/>
          </a:ln>
        </p:spPr>
        <p:txBody>
          <a:bodyPr anchorCtr="0" anchor="ctr" bIns="45700" lIns="91425" spcFirstLastPara="1" rIns="91425" wrap="square" tIns="45700">
            <a:normAutofit/>
          </a:bodyPr>
          <a:lstStyle/>
          <a:p>
            <a:pPr indent="0" lvl="0" marL="0" marR="0" rtl="0" algn="l">
              <a:lnSpc>
                <a:spcPct val="80000"/>
              </a:lnSpc>
              <a:spcBef>
                <a:spcPts val="0"/>
              </a:spcBef>
              <a:spcAft>
                <a:spcPts val="0"/>
              </a:spcAft>
              <a:buClr>
                <a:srgbClr val="0C0C0C"/>
              </a:buClr>
              <a:buSzPts val="3500"/>
              <a:buFont typeface="Twentieth Century"/>
              <a:buNone/>
            </a:pPr>
            <a:r>
              <a:rPr b="0" i="0" lang="en-GB" sz="3500" u="none" cap="none" strike="noStrike">
                <a:solidFill>
                  <a:srgbClr val="0C0C0C"/>
                </a:solidFill>
                <a:latin typeface="Twentieth Century"/>
                <a:ea typeface="Twentieth Century"/>
                <a:cs typeface="Twentieth Century"/>
                <a:sym typeface="Twentieth Century"/>
              </a:rPr>
              <a:t>EVERYONE DOES NATIONAL – SOME </a:t>
            </a:r>
            <a:r>
              <a:rPr b="0" i="0" lang="en-GB" sz="3500" u="none" cap="none" strike="noStrike">
                <a:solidFill>
                  <a:srgbClr val="93C47D"/>
                </a:solidFill>
                <a:latin typeface="Twentieth Century"/>
                <a:ea typeface="Twentieth Century"/>
                <a:cs typeface="Twentieth Century"/>
                <a:sym typeface="Twentieth Century"/>
              </a:rPr>
              <a:t>DIFFERENTIATE</a:t>
            </a:r>
            <a:endParaRPr b="0" i="0" sz="1400" u="none" cap="none" strike="noStrike">
              <a:solidFill>
                <a:srgbClr val="93C47D"/>
              </a:solidFill>
              <a:latin typeface="Arial"/>
              <a:ea typeface="Arial"/>
              <a:cs typeface="Arial"/>
              <a:sym typeface="Arial"/>
            </a:endParaRPr>
          </a:p>
        </p:txBody>
      </p:sp>
      <p:pic>
        <p:nvPicPr>
          <p:cNvPr descr="A screenshot of a cell phone&#10;&#10;Description automatically generated" id="368" name="Google Shape;368;p12"/>
          <p:cNvPicPr preferRelativeResize="0"/>
          <p:nvPr/>
        </p:nvPicPr>
        <p:blipFill rotWithShape="1">
          <a:blip r:embed="rId3">
            <a:alphaModFix/>
          </a:blip>
          <a:srcRect b="0" l="0" r="0" t="0"/>
          <a:stretch/>
        </p:blipFill>
        <p:spPr>
          <a:xfrm>
            <a:off x="2775336" y="2143083"/>
            <a:ext cx="6641327" cy="464892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13"/>
          <p:cNvSpPr txBox="1"/>
          <p:nvPr>
            <p:ph type="title"/>
          </p:nvPr>
        </p:nvSpPr>
        <p:spPr>
          <a:xfrm>
            <a:off x="643467" y="619206"/>
            <a:ext cx="10284728" cy="5571066"/>
          </a:xfrm>
          <a:prstGeom prst="rect">
            <a:avLst/>
          </a:prstGeom>
          <a:noFill/>
          <a:ln>
            <a:noFill/>
          </a:ln>
        </p:spPr>
        <p:txBody>
          <a:bodyPr anchorCtr="0" anchor="ctr" bIns="45700" lIns="91425" spcFirstLastPara="1" rIns="91425" wrap="square" tIns="45700">
            <a:normAutofit/>
          </a:bodyPr>
          <a:lstStyle/>
          <a:p>
            <a:pPr indent="0" lvl="0" marL="0" rtl="0" algn="r">
              <a:lnSpc>
                <a:spcPct val="80000"/>
              </a:lnSpc>
              <a:spcBef>
                <a:spcPts val="0"/>
              </a:spcBef>
              <a:spcAft>
                <a:spcPts val="0"/>
              </a:spcAft>
              <a:buClr>
                <a:schemeClr val="lt1"/>
              </a:buClr>
              <a:buSzPts val="6600"/>
              <a:buFont typeface="Twentieth Century"/>
              <a:buNone/>
            </a:pPr>
            <a:r>
              <a:rPr lang="en-GB" sz="6600" cap="none">
                <a:solidFill>
                  <a:schemeClr val="lt1"/>
                </a:solidFill>
                <a:latin typeface="Twentieth Century"/>
                <a:ea typeface="Twentieth Century"/>
                <a:cs typeface="Twentieth Century"/>
                <a:sym typeface="Twentieth Century"/>
              </a:rPr>
              <a:t>THE SPANISH BEER MARKET</a:t>
            </a:r>
            <a:endParaRPr/>
          </a:p>
        </p:txBody>
      </p:sp>
      <p:sp>
        <p:nvSpPr>
          <p:cNvPr id="374" name="Google Shape;374;p13"/>
          <p:cNvSpPr txBox="1"/>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marR="0" rtl="0" algn="l">
              <a:lnSpc>
                <a:spcPct val="80000"/>
              </a:lnSpc>
              <a:spcBef>
                <a:spcPts val="0"/>
              </a:spcBef>
              <a:spcAft>
                <a:spcPts val="0"/>
              </a:spcAft>
              <a:buClr>
                <a:srgbClr val="0C0C0C"/>
              </a:buClr>
              <a:buSzPts val="3500"/>
              <a:buFont typeface="Twentieth Century"/>
              <a:buNone/>
            </a:pPr>
            <a:r>
              <a:rPr b="0" i="0" lang="en-GB" sz="3500" u="none" cap="none" strike="noStrike">
                <a:solidFill>
                  <a:srgbClr val="0C0C0C"/>
                </a:solidFill>
                <a:latin typeface="Twentieth Century"/>
                <a:ea typeface="Twentieth Century"/>
                <a:cs typeface="Twentieth Century"/>
                <a:sym typeface="Twentieth Century"/>
              </a:rPr>
              <a:t>LEADING </a:t>
            </a:r>
            <a:r>
              <a:rPr b="0" i="0" lang="en-GB" sz="3500" u="none" cap="none" strike="noStrike">
                <a:solidFill>
                  <a:srgbClr val="93C47D"/>
                </a:solidFill>
                <a:latin typeface="Twentieth Century"/>
                <a:ea typeface="Twentieth Century"/>
                <a:cs typeface="Twentieth Century"/>
                <a:sym typeface="Twentieth Century"/>
              </a:rPr>
              <a:t>SEPARATE SEGMENTS</a:t>
            </a:r>
            <a:endParaRPr b="0" i="0" sz="1400" u="none" cap="none" strike="noStrike">
              <a:solidFill>
                <a:srgbClr val="93C47D"/>
              </a:solidFill>
              <a:latin typeface="Arial"/>
              <a:ea typeface="Arial"/>
              <a:cs typeface="Arial"/>
              <a:sym typeface="Arial"/>
            </a:endParaRPr>
          </a:p>
        </p:txBody>
      </p:sp>
      <p:sp>
        <p:nvSpPr>
          <p:cNvPr id="375" name="Google Shape;375;p13"/>
          <p:cNvSpPr/>
          <p:nvPr/>
        </p:nvSpPr>
        <p:spPr>
          <a:xfrm>
            <a:off x="1511276" y="2560351"/>
            <a:ext cx="1420314" cy="320633"/>
          </a:xfrm>
          <a:prstGeom prst="rect">
            <a:avLst/>
          </a:prstGeom>
          <a:solidFill>
            <a:schemeClr val="lt1"/>
          </a:solidFill>
          <a:ln cap="flat"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chemeClr val="dk1"/>
                </a:solidFill>
                <a:latin typeface="Twentieth Century"/>
                <a:ea typeface="Twentieth Century"/>
                <a:cs typeface="Twentieth Century"/>
                <a:sym typeface="Twentieth Century"/>
              </a:rPr>
              <a:t>1: Extra Leader</a:t>
            </a:r>
            <a:endParaRPr b="0" i="0" sz="1400" u="none" cap="none" strike="noStrike">
              <a:solidFill>
                <a:srgbClr val="000000"/>
              </a:solidFill>
              <a:latin typeface="Arial"/>
              <a:ea typeface="Arial"/>
              <a:cs typeface="Arial"/>
              <a:sym typeface="Arial"/>
            </a:endParaRPr>
          </a:p>
        </p:txBody>
      </p:sp>
      <p:sp>
        <p:nvSpPr>
          <p:cNvPr id="376" name="Google Shape;376;p13"/>
          <p:cNvSpPr/>
          <p:nvPr/>
        </p:nvSpPr>
        <p:spPr>
          <a:xfrm>
            <a:off x="5385843" y="2560352"/>
            <a:ext cx="1420314" cy="320633"/>
          </a:xfrm>
          <a:prstGeom prst="rect">
            <a:avLst/>
          </a:prstGeom>
          <a:solidFill>
            <a:schemeClr val="lt1"/>
          </a:solidFill>
          <a:ln cap="flat"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chemeClr val="dk1"/>
                </a:solidFill>
                <a:latin typeface="Twentieth Century"/>
                <a:ea typeface="Twentieth Century"/>
                <a:cs typeface="Twentieth Century"/>
                <a:sym typeface="Twentieth Century"/>
              </a:rPr>
              <a:t>2: Import King</a:t>
            </a:r>
            <a:endParaRPr b="0" i="0" sz="1400" u="none" cap="none" strike="noStrike">
              <a:solidFill>
                <a:srgbClr val="000000"/>
              </a:solidFill>
              <a:latin typeface="Arial"/>
              <a:ea typeface="Arial"/>
              <a:cs typeface="Arial"/>
              <a:sym typeface="Arial"/>
            </a:endParaRPr>
          </a:p>
        </p:txBody>
      </p:sp>
      <p:sp>
        <p:nvSpPr>
          <p:cNvPr id="377" name="Google Shape;377;p13"/>
          <p:cNvSpPr/>
          <p:nvPr/>
        </p:nvSpPr>
        <p:spPr>
          <a:xfrm>
            <a:off x="9457411" y="2560351"/>
            <a:ext cx="1420314" cy="320633"/>
          </a:xfrm>
          <a:prstGeom prst="rect">
            <a:avLst/>
          </a:prstGeom>
          <a:solidFill>
            <a:schemeClr val="lt1"/>
          </a:solidFill>
          <a:ln cap="flat"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chemeClr val="dk1"/>
                </a:solidFill>
                <a:latin typeface="Twentieth Century"/>
                <a:ea typeface="Twentieth Century"/>
                <a:cs typeface="Twentieth Century"/>
                <a:sym typeface="Twentieth Century"/>
              </a:rPr>
              <a:t>3: The Big Guy</a:t>
            </a:r>
            <a:endParaRPr b="0" i="0" sz="1400" u="none" cap="none" strike="noStrike">
              <a:solidFill>
                <a:srgbClr val="000000"/>
              </a:solidFill>
              <a:latin typeface="Arial"/>
              <a:ea typeface="Arial"/>
              <a:cs typeface="Arial"/>
              <a:sym typeface="Arial"/>
            </a:endParaRPr>
          </a:p>
        </p:txBody>
      </p:sp>
      <p:pic>
        <p:nvPicPr>
          <p:cNvPr descr="A screenshot of a cell phone&#10;&#10;Description automatically generated" id="378" name="Google Shape;378;p13"/>
          <p:cNvPicPr preferRelativeResize="0"/>
          <p:nvPr/>
        </p:nvPicPr>
        <p:blipFill rotWithShape="1">
          <a:blip r:embed="rId3">
            <a:alphaModFix/>
          </a:blip>
          <a:srcRect b="0" l="0" r="0" t="0"/>
          <a:stretch/>
        </p:blipFill>
        <p:spPr>
          <a:xfrm>
            <a:off x="218828" y="3133911"/>
            <a:ext cx="3790159" cy="2653111"/>
          </a:xfrm>
          <a:prstGeom prst="rect">
            <a:avLst/>
          </a:prstGeom>
          <a:noFill/>
          <a:ln>
            <a:noFill/>
          </a:ln>
        </p:spPr>
      </p:pic>
      <p:pic>
        <p:nvPicPr>
          <p:cNvPr descr="A screenshot of a cell phone&#10;&#10;Description automatically generated" id="379" name="Google Shape;379;p13"/>
          <p:cNvPicPr preferRelativeResize="0"/>
          <p:nvPr/>
        </p:nvPicPr>
        <p:blipFill rotWithShape="1">
          <a:blip r:embed="rId4">
            <a:alphaModFix/>
          </a:blip>
          <a:srcRect b="0" l="0" r="0" t="0"/>
          <a:stretch/>
        </p:blipFill>
        <p:spPr>
          <a:xfrm>
            <a:off x="4105319" y="3133907"/>
            <a:ext cx="3790161" cy="2653113"/>
          </a:xfrm>
          <a:prstGeom prst="rect">
            <a:avLst/>
          </a:prstGeom>
          <a:noFill/>
          <a:ln>
            <a:noFill/>
          </a:ln>
        </p:spPr>
      </p:pic>
      <p:pic>
        <p:nvPicPr>
          <p:cNvPr descr="A screenshot of a cell phone&#10;&#10;Description automatically generated" id="380" name="Google Shape;380;p13"/>
          <p:cNvPicPr preferRelativeResize="0"/>
          <p:nvPr/>
        </p:nvPicPr>
        <p:blipFill rotWithShape="1">
          <a:blip r:embed="rId5">
            <a:alphaModFix/>
          </a:blip>
          <a:srcRect b="0" l="0" r="0" t="0"/>
          <a:stretch/>
        </p:blipFill>
        <p:spPr>
          <a:xfrm>
            <a:off x="8141062" y="3133907"/>
            <a:ext cx="3790161" cy="265311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14"/>
          <p:cNvSpPr txBox="1"/>
          <p:nvPr>
            <p:ph type="title"/>
          </p:nvPr>
        </p:nvSpPr>
        <p:spPr>
          <a:xfrm>
            <a:off x="643467" y="619206"/>
            <a:ext cx="10284728" cy="5571066"/>
          </a:xfrm>
          <a:prstGeom prst="rect">
            <a:avLst/>
          </a:prstGeom>
          <a:noFill/>
          <a:ln>
            <a:noFill/>
          </a:ln>
        </p:spPr>
        <p:txBody>
          <a:bodyPr anchorCtr="0" anchor="ctr" bIns="45700" lIns="91425" spcFirstLastPara="1" rIns="91425" wrap="square" tIns="45700">
            <a:normAutofit/>
          </a:bodyPr>
          <a:lstStyle/>
          <a:p>
            <a:pPr indent="0" lvl="0" marL="0" rtl="0" algn="r">
              <a:lnSpc>
                <a:spcPct val="80000"/>
              </a:lnSpc>
              <a:spcBef>
                <a:spcPts val="0"/>
              </a:spcBef>
              <a:spcAft>
                <a:spcPts val="0"/>
              </a:spcAft>
              <a:buClr>
                <a:schemeClr val="lt1"/>
              </a:buClr>
              <a:buSzPts val="6600"/>
              <a:buFont typeface="Twentieth Century"/>
              <a:buNone/>
            </a:pPr>
            <a:r>
              <a:rPr lang="en-GB" sz="6600" cap="none">
                <a:solidFill>
                  <a:schemeClr val="lt1"/>
                </a:solidFill>
                <a:latin typeface="Twentieth Century"/>
                <a:ea typeface="Twentieth Century"/>
                <a:cs typeface="Twentieth Century"/>
                <a:sym typeface="Twentieth Century"/>
              </a:rPr>
              <a:t>THE SPANISH BEER MARKET</a:t>
            </a:r>
            <a:endParaRPr/>
          </a:p>
        </p:txBody>
      </p:sp>
      <p:sp>
        <p:nvSpPr>
          <p:cNvPr id="386" name="Google Shape;386;p14"/>
          <p:cNvSpPr txBox="1"/>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marR="0" rtl="0" algn="l">
              <a:lnSpc>
                <a:spcPct val="80000"/>
              </a:lnSpc>
              <a:spcBef>
                <a:spcPts val="0"/>
              </a:spcBef>
              <a:spcAft>
                <a:spcPts val="0"/>
              </a:spcAft>
              <a:buClr>
                <a:srgbClr val="0C0C0C"/>
              </a:buClr>
              <a:buSzPts val="3500"/>
              <a:buFont typeface="Twentieth Century"/>
              <a:buNone/>
            </a:pPr>
            <a:r>
              <a:rPr b="0" i="0" lang="en-GB" sz="3500" u="none" cap="none" strike="noStrike">
                <a:solidFill>
                  <a:srgbClr val="0C0C0C"/>
                </a:solidFill>
                <a:latin typeface="Twentieth Century"/>
                <a:ea typeface="Twentieth Century"/>
                <a:cs typeface="Twentieth Century"/>
                <a:sym typeface="Twentieth Century"/>
              </a:rPr>
              <a:t>LEADING </a:t>
            </a:r>
            <a:r>
              <a:rPr b="0" i="0" lang="en-GB" sz="3500" u="none" cap="none" strike="noStrike">
                <a:solidFill>
                  <a:srgbClr val="93C47D"/>
                </a:solidFill>
                <a:latin typeface="Twentieth Century"/>
                <a:ea typeface="Twentieth Century"/>
                <a:cs typeface="Twentieth Century"/>
                <a:sym typeface="Twentieth Century"/>
              </a:rPr>
              <a:t>SEPARATE SEGMENTS</a:t>
            </a:r>
            <a:endParaRPr b="0" i="0" sz="3500" u="none" cap="none" strike="noStrike">
              <a:solidFill>
                <a:srgbClr val="0C0C0C"/>
              </a:solidFill>
              <a:latin typeface="Twentieth Century"/>
              <a:ea typeface="Twentieth Century"/>
              <a:cs typeface="Twentieth Century"/>
              <a:sym typeface="Twentieth Century"/>
            </a:endParaRPr>
          </a:p>
        </p:txBody>
      </p:sp>
      <p:sp>
        <p:nvSpPr>
          <p:cNvPr id="387" name="Google Shape;387;p14"/>
          <p:cNvSpPr/>
          <p:nvPr/>
        </p:nvSpPr>
        <p:spPr>
          <a:xfrm>
            <a:off x="1511276" y="2560351"/>
            <a:ext cx="1420314" cy="320633"/>
          </a:xfrm>
          <a:prstGeom prst="rect">
            <a:avLst/>
          </a:prstGeom>
          <a:solidFill>
            <a:schemeClr val="lt1"/>
          </a:solidFill>
          <a:ln cap="flat"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chemeClr val="dk1"/>
                </a:solidFill>
                <a:latin typeface="Twentieth Century"/>
                <a:ea typeface="Twentieth Century"/>
                <a:cs typeface="Twentieth Century"/>
                <a:sym typeface="Twentieth Century"/>
              </a:rPr>
              <a:t>4: The Underdog</a:t>
            </a:r>
            <a:endParaRPr b="0" i="0" sz="1400" u="none" cap="none" strike="noStrike">
              <a:solidFill>
                <a:srgbClr val="000000"/>
              </a:solidFill>
              <a:latin typeface="Arial"/>
              <a:ea typeface="Arial"/>
              <a:cs typeface="Arial"/>
              <a:sym typeface="Arial"/>
            </a:endParaRPr>
          </a:p>
        </p:txBody>
      </p:sp>
      <p:sp>
        <p:nvSpPr>
          <p:cNvPr id="388" name="Google Shape;388;p14"/>
          <p:cNvSpPr/>
          <p:nvPr/>
        </p:nvSpPr>
        <p:spPr>
          <a:xfrm>
            <a:off x="5385843" y="2560352"/>
            <a:ext cx="1420314" cy="320633"/>
          </a:xfrm>
          <a:prstGeom prst="rect">
            <a:avLst/>
          </a:prstGeom>
          <a:solidFill>
            <a:schemeClr val="lt1"/>
          </a:solidFill>
          <a:ln cap="flat"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chemeClr val="dk1"/>
                </a:solidFill>
                <a:latin typeface="Twentieth Century"/>
                <a:ea typeface="Twentieth Century"/>
                <a:cs typeface="Twentieth Century"/>
                <a:sym typeface="Twentieth Century"/>
              </a:rPr>
              <a:t>5: Celiac Specialist</a:t>
            </a:r>
            <a:endParaRPr b="0" i="0" sz="1400" u="none" cap="none" strike="noStrike">
              <a:solidFill>
                <a:srgbClr val="000000"/>
              </a:solidFill>
              <a:latin typeface="Arial"/>
              <a:ea typeface="Arial"/>
              <a:cs typeface="Arial"/>
              <a:sym typeface="Arial"/>
            </a:endParaRPr>
          </a:p>
        </p:txBody>
      </p:sp>
      <p:sp>
        <p:nvSpPr>
          <p:cNvPr id="389" name="Google Shape;389;p14"/>
          <p:cNvSpPr/>
          <p:nvPr/>
        </p:nvSpPr>
        <p:spPr>
          <a:xfrm>
            <a:off x="9507881" y="2560351"/>
            <a:ext cx="1420314" cy="320633"/>
          </a:xfrm>
          <a:prstGeom prst="rect">
            <a:avLst/>
          </a:prstGeom>
          <a:solidFill>
            <a:schemeClr val="lt1"/>
          </a:solidFill>
          <a:ln cap="flat"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chemeClr val="dk1"/>
                </a:solidFill>
                <a:latin typeface="Twentieth Century"/>
                <a:ea typeface="Twentieth Century"/>
                <a:cs typeface="Twentieth Century"/>
                <a:sym typeface="Twentieth Century"/>
              </a:rPr>
              <a:t>6: Premium Master</a:t>
            </a:r>
            <a:endParaRPr b="0" i="0" sz="1400" u="none" cap="none" strike="noStrike">
              <a:solidFill>
                <a:srgbClr val="000000"/>
              </a:solidFill>
              <a:latin typeface="Arial"/>
              <a:ea typeface="Arial"/>
              <a:cs typeface="Arial"/>
              <a:sym typeface="Arial"/>
            </a:endParaRPr>
          </a:p>
        </p:txBody>
      </p:sp>
      <p:pic>
        <p:nvPicPr>
          <p:cNvPr descr="A screenshot of a map&#10;&#10;Description automatically generated" id="390" name="Google Shape;390;p14"/>
          <p:cNvPicPr preferRelativeResize="0"/>
          <p:nvPr/>
        </p:nvPicPr>
        <p:blipFill rotWithShape="1">
          <a:blip r:embed="rId3">
            <a:alphaModFix/>
          </a:blip>
          <a:srcRect b="0" l="0" r="0" t="0"/>
          <a:stretch/>
        </p:blipFill>
        <p:spPr>
          <a:xfrm>
            <a:off x="194859" y="3192294"/>
            <a:ext cx="3838097" cy="2686668"/>
          </a:xfrm>
          <a:prstGeom prst="rect">
            <a:avLst/>
          </a:prstGeom>
          <a:noFill/>
          <a:ln>
            <a:noFill/>
          </a:ln>
        </p:spPr>
      </p:pic>
      <p:pic>
        <p:nvPicPr>
          <p:cNvPr descr="A screenshot of a cell phone&#10;&#10;Description automatically generated" id="391" name="Google Shape;391;p14"/>
          <p:cNvPicPr preferRelativeResize="0"/>
          <p:nvPr/>
        </p:nvPicPr>
        <p:blipFill rotWithShape="1">
          <a:blip r:embed="rId4">
            <a:alphaModFix/>
          </a:blip>
          <a:srcRect b="0" l="0" r="0" t="0"/>
          <a:stretch/>
        </p:blipFill>
        <p:spPr>
          <a:xfrm>
            <a:off x="4176961" y="3192294"/>
            <a:ext cx="3838097" cy="2686668"/>
          </a:xfrm>
          <a:prstGeom prst="rect">
            <a:avLst/>
          </a:prstGeom>
          <a:noFill/>
          <a:ln>
            <a:noFill/>
          </a:ln>
        </p:spPr>
      </p:pic>
      <p:pic>
        <p:nvPicPr>
          <p:cNvPr descr="A screenshot of a cell phone&#10;&#10;Description automatically generated" id="392" name="Google Shape;392;p14"/>
          <p:cNvPicPr preferRelativeResize="0"/>
          <p:nvPr/>
        </p:nvPicPr>
        <p:blipFill rotWithShape="1">
          <a:blip r:embed="rId5">
            <a:alphaModFix/>
          </a:blip>
          <a:srcRect b="0" l="0" r="0" t="0"/>
          <a:stretch/>
        </p:blipFill>
        <p:spPr>
          <a:xfrm>
            <a:off x="8159039" y="3192294"/>
            <a:ext cx="3838097" cy="268666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pic>
        <p:nvPicPr>
          <p:cNvPr id="397" name="Google Shape;397;g70ae617cb7_4_106"/>
          <p:cNvPicPr preferRelativeResize="0"/>
          <p:nvPr/>
        </p:nvPicPr>
        <p:blipFill rotWithShape="1">
          <a:blip r:embed="rId3">
            <a:alphaModFix/>
          </a:blip>
          <a:srcRect b="0" l="0" r="0" t="0"/>
          <a:stretch/>
        </p:blipFill>
        <p:spPr>
          <a:xfrm>
            <a:off x="0" y="0"/>
            <a:ext cx="12192000" cy="6857999"/>
          </a:xfrm>
          <a:prstGeom prst="rect">
            <a:avLst/>
          </a:prstGeom>
          <a:noFill/>
          <a:ln>
            <a:noFill/>
          </a:ln>
        </p:spPr>
      </p:pic>
      <p:sp>
        <p:nvSpPr>
          <p:cNvPr id="398" name="Google Shape;398;g70ae617cb7_4_106"/>
          <p:cNvSpPr txBox="1"/>
          <p:nvPr/>
        </p:nvSpPr>
        <p:spPr>
          <a:xfrm>
            <a:off x="916650" y="443600"/>
            <a:ext cx="10358700" cy="1215600"/>
          </a:xfrm>
          <a:prstGeom prst="rect">
            <a:avLst/>
          </a:prstGeom>
          <a:no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chemeClr val="dk1"/>
              </a:buClr>
              <a:buSzPts val="6600"/>
              <a:buFont typeface="Twentieth Century"/>
              <a:buNone/>
            </a:pPr>
            <a:r>
              <a:rPr b="0" i="0" lang="en-GB" sz="6600" u="none" cap="none" strike="noStrike">
                <a:solidFill>
                  <a:srgbClr val="FFFFFF"/>
                </a:solidFill>
                <a:highlight>
                  <a:srgbClr val="000000"/>
                </a:highlight>
                <a:latin typeface="Twentieth Century"/>
                <a:ea typeface="Twentieth Century"/>
                <a:cs typeface="Twentieth Century"/>
                <a:sym typeface="Twentieth Century"/>
              </a:rPr>
              <a:t>YOU - </a:t>
            </a:r>
            <a:r>
              <a:rPr b="0" i="0" lang="en-GB" sz="6600" u="none" cap="none" strike="noStrike">
                <a:solidFill>
                  <a:srgbClr val="93C47D"/>
                </a:solidFill>
                <a:highlight>
                  <a:srgbClr val="000000"/>
                </a:highlight>
                <a:latin typeface="Twentieth Century"/>
                <a:ea typeface="Twentieth Century"/>
                <a:cs typeface="Twentieth Century"/>
                <a:sym typeface="Twentieth Century"/>
              </a:rPr>
              <a:t>MANUFACTURER 4</a:t>
            </a:r>
            <a:endParaRPr b="0" i="0" sz="1400" u="none" cap="none" strike="noStrike">
              <a:solidFill>
                <a:srgbClr val="93C47D"/>
              </a:solidFill>
              <a:highlight>
                <a:srgbClr val="000000"/>
              </a:highlight>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pic>
        <p:nvPicPr>
          <p:cNvPr id="270" name="Google Shape;270;p2"/>
          <p:cNvPicPr preferRelativeResize="0"/>
          <p:nvPr/>
        </p:nvPicPr>
        <p:blipFill rotWithShape="1">
          <a:blip r:embed="rId3">
            <a:alphaModFix/>
          </a:blip>
          <a:srcRect b="0" l="0" r="0" t="0"/>
          <a:stretch/>
        </p:blipFill>
        <p:spPr>
          <a:xfrm>
            <a:off x="2" y="0"/>
            <a:ext cx="12192000" cy="6858001"/>
          </a:xfrm>
          <a:prstGeom prst="rect">
            <a:avLst/>
          </a:prstGeom>
          <a:noFill/>
          <a:ln>
            <a:noFill/>
          </a:ln>
        </p:spPr>
      </p:pic>
      <p:sp>
        <p:nvSpPr>
          <p:cNvPr id="271" name="Google Shape;271;p2"/>
          <p:cNvSpPr txBox="1"/>
          <p:nvPr>
            <p:ph type="title"/>
          </p:nvPr>
        </p:nvSpPr>
        <p:spPr>
          <a:xfrm>
            <a:off x="3840900" y="489850"/>
            <a:ext cx="4510200" cy="1877100"/>
          </a:xfrm>
          <a:prstGeom prst="rect">
            <a:avLst/>
          </a:prstGeom>
          <a:no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Clr>
                <a:schemeClr val="dk1"/>
              </a:buClr>
              <a:buSzPts val="6600"/>
              <a:buFont typeface="Twentieth Century"/>
              <a:buNone/>
            </a:pPr>
            <a:r>
              <a:rPr lang="en-GB" sz="6600" cap="none">
                <a:solidFill>
                  <a:srgbClr val="FFFFFF"/>
                </a:solidFill>
                <a:highlight>
                  <a:srgbClr val="000000"/>
                </a:highlight>
                <a:latin typeface="Twentieth Century"/>
                <a:ea typeface="Twentieth Century"/>
                <a:cs typeface="Twentieth Century"/>
                <a:sym typeface="Twentieth Century"/>
              </a:rPr>
              <a:t>THE DRIVERS</a:t>
            </a:r>
            <a:endParaRPr>
              <a:solidFill>
                <a:srgbClr val="FFFFFF"/>
              </a:solidFill>
              <a:highlight>
                <a:srgbClr val="000000"/>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pic>
        <p:nvPicPr>
          <p:cNvPr descr="A close up of a map&#10;&#10;Description automatically generated" id="403" name="Google Shape;403;g70ae617cb7_4_111"/>
          <p:cNvPicPr preferRelativeResize="0"/>
          <p:nvPr/>
        </p:nvPicPr>
        <p:blipFill rotWithShape="1">
          <a:blip r:embed="rId3">
            <a:alphaModFix/>
          </a:blip>
          <a:srcRect b="0" l="0" r="0" t="0"/>
          <a:stretch/>
        </p:blipFill>
        <p:spPr>
          <a:xfrm>
            <a:off x="4177200" y="2576477"/>
            <a:ext cx="3837600" cy="2700000"/>
          </a:xfrm>
          <a:prstGeom prst="rect">
            <a:avLst/>
          </a:prstGeom>
          <a:noFill/>
          <a:ln>
            <a:noFill/>
          </a:ln>
        </p:spPr>
      </p:pic>
      <p:sp>
        <p:nvSpPr>
          <p:cNvPr id="404" name="Google Shape;404;g70ae617cb7_4_111"/>
          <p:cNvSpPr txBox="1"/>
          <p:nvPr/>
        </p:nvSpPr>
        <p:spPr>
          <a:xfrm>
            <a:off x="1024128" y="585216"/>
            <a:ext cx="9720000" cy="14997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rgbClr val="0C0C0C"/>
              </a:buClr>
              <a:buSzPts val="3500"/>
              <a:buFont typeface="Twentieth Century"/>
              <a:buNone/>
            </a:pPr>
            <a:r>
              <a:rPr b="0" i="0" lang="en-GB" sz="3500" u="none" cap="none" strike="noStrike">
                <a:solidFill>
                  <a:srgbClr val="93C47D"/>
                </a:solidFill>
                <a:latin typeface="Twentieth Century"/>
                <a:ea typeface="Twentieth Century"/>
                <a:cs typeface="Twentieth Century"/>
                <a:sym typeface="Twentieth Century"/>
              </a:rPr>
              <a:t>THE UNDERDOG</a:t>
            </a:r>
            <a:endParaRPr b="0" i="0" sz="1400" u="none" cap="none" strike="noStrike">
              <a:solidFill>
                <a:srgbClr val="93C47D"/>
              </a:solidFill>
              <a:latin typeface="Arial"/>
              <a:ea typeface="Arial"/>
              <a:cs typeface="Arial"/>
              <a:sym typeface="Arial"/>
            </a:endParaRPr>
          </a:p>
        </p:txBody>
      </p:sp>
      <p:sp>
        <p:nvSpPr>
          <p:cNvPr id="405" name="Google Shape;405;g70ae617cb7_4_111"/>
          <p:cNvSpPr/>
          <p:nvPr/>
        </p:nvSpPr>
        <p:spPr>
          <a:xfrm>
            <a:off x="4806737" y="2157882"/>
            <a:ext cx="2578500" cy="345600"/>
          </a:xfrm>
          <a:prstGeom prst="rect">
            <a:avLst/>
          </a:prstGeom>
          <a:solidFill>
            <a:schemeClr val="lt1"/>
          </a:solidFill>
          <a:ln cap="flat"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chemeClr val="dk1"/>
                </a:solidFill>
                <a:latin typeface="Twentieth Century"/>
                <a:ea typeface="Twentieth Century"/>
                <a:cs typeface="Twentieth Century"/>
                <a:sym typeface="Twentieth Century"/>
              </a:rPr>
              <a:t>Premium Pricing</a:t>
            </a:r>
            <a:endParaRPr b="0" i="0" sz="1400" u="none" cap="none" strike="noStrike">
              <a:solidFill>
                <a:srgbClr val="000000"/>
              </a:solidFill>
              <a:latin typeface="Arial"/>
              <a:ea typeface="Arial"/>
              <a:cs typeface="Arial"/>
              <a:sym typeface="Arial"/>
            </a:endParaRPr>
          </a:p>
        </p:txBody>
      </p:sp>
      <p:pic>
        <p:nvPicPr>
          <p:cNvPr descr="A screenshot of a cell phone&#10;&#10;Description automatically generated" id="406" name="Google Shape;406;g70ae617cb7_4_111"/>
          <p:cNvPicPr preferRelativeResize="0"/>
          <p:nvPr/>
        </p:nvPicPr>
        <p:blipFill rotWithShape="1">
          <a:blip r:embed="rId4">
            <a:alphaModFix/>
          </a:blip>
          <a:srcRect b="0" l="0" r="0" t="0"/>
          <a:stretch/>
        </p:blipFill>
        <p:spPr>
          <a:xfrm>
            <a:off x="79216" y="2576477"/>
            <a:ext cx="3837600" cy="2699999"/>
          </a:xfrm>
          <a:prstGeom prst="rect">
            <a:avLst/>
          </a:prstGeom>
          <a:noFill/>
          <a:ln>
            <a:noFill/>
          </a:ln>
        </p:spPr>
      </p:pic>
      <p:sp>
        <p:nvSpPr>
          <p:cNvPr id="407" name="Google Shape;407;g70ae617cb7_4_111"/>
          <p:cNvSpPr/>
          <p:nvPr/>
        </p:nvSpPr>
        <p:spPr>
          <a:xfrm>
            <a:off x="708752" y="2201748"/>
            <a:ext cx="2578500" cy="332400"/>
          </a:xfrm>
          <a:prstGeom prst="rect">
            <a:avLst/>
          </a:prstGeom>
          <a:solidFill>
            <a:schemeClr val="lt1"/>
          </a:solidFill>
          <a:ln cap="flat"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chemeClr val="dk1"/>
                </a:solidFill>
                <a:latin typeface="Twentieth Century"/>
                <a:ea typeface="Twentieth Century"/>
                <a:cs typeface="Twentieth Century"/>
                <a:sym typeface="Twentieth Century"/>
              </a:rPr>
              <a:t>North-Western Focus</a:t>
            </a:r>
            <a:endParaRPr b="0" i="0" sz="1400" u="none" cap="none" strike="noStrike">
              <a:solidFill>
                <a:srgbClr val="000000"/>
              </a:solidFill>
              <a:latin typeface="Arial"/>
              <a:ea typeface="Arial"/>
              <a:cs typeface="Arial"/>
              <a:sym typeface="Arial"/>
            </a:endParaRPr>
          </a:p>
        </p:txBody>
      </p:sp>
      <p:sp>
        <p:nvSpPr>
          <p:cNvPr id="408" name="Google Shape;408;g70ae617cb7_4_111"/>
          <p:cNvSpPr/>
          <p:nvPr/>
        </p:nvSpPr>
        <p:spPr>
          <a:xfrm>
            <a:off x="8904722" y="2157882"/>
            <a:ext cx="2578500" cy="345600"/>
          </a:xfrm>
          <a:prstGeom prst="rect">
            <a:avLst/>
          </a:prstGeom>
          <a:solidFill>
            <a:schemeClr val="lt1"/>
          </a:solidFill>
          <a:ln cap="flat"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chemeClr val="dk1"/>
                </a:solidFill>
                <a:latin typeface="Twentieth Century"/>
                <a:ea typeface="Twentieth Century"/>
                <a:cs typeface="Twentieth Century"/>
                <a:sym typeface="Twentieth Century"/>
              </a:rPr>
              <a:t>Growing</a:t>
            </a:r>
            <a:endParaRPr b="0" i="0" sz="1400" u="none" cap="none" strike="noStrike">
              <a:solidFill>
                <a:srgbClr val="000000"/>
              </a:solidFill>
              <a:latin typeface="Arial"/>
              <a:ea typeface="Arial"/>
              <a:cs typeface="Arial"/>
              <a:sym typeface="Arial"/>
            </a:endParaRPr>
          </a:p>
        </p:txBody>
      </p:sp>
      <p:pic>
        <p:nvPicPr>
          <p:cNvPr id="409" name="Google Shape;409;g70ae617cb7_4_111"/>
          <p:cNvPicPr preferRelativeResize="0"/>
          <p:nvPr/>
        </p:nvPicPr>
        <p:blipFill>
          <a:blip r:embed="rId5">
            <a:alphaModFix/>
          </a:blip>
          <a:stretch>
            <a:fillRect/>
          </a:stretch>
        </p:blipFill>
        <p:spPr>
          <a:xfrm>
            <a:off x="8275170" y="2669238"/>
            <a:ext cx="3592100" cy="25144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g70ae617cb7_4_205"/>
          <p:cNvSpPr txBox="1"/>
          <p:nvPr/>
        </p:nvSpPr>
        <p:spPr>
          <a:xfrm>
            <a:off x="986549" y="593719"/>
            <a:ext cx="9720000" cy="14997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rgbClr val="000000"/>
              </a:buClr>
              <a:buSzPts val="3500"/>
              <a:buFont typeface="Arial"/>
              <a:buNone/>
            </a:pPr>
            <a:r>
              <a:rPr b="0" i="0" lang="en-GB" sz="3500" u="none" cap="none" strike="noStrike">
                <a:solidFill>
                  <a:srgbClr val="0C0C0C"/>
                </a:solidFill>
                <a:latin typeface="Twentieth Century"/>
                <a:ea typeface="Twentieth Century"/>
                <a:cs typeface="Twentieth Century"/>
                <a:sym typeface="Twentieth Century"/>
              </a:rPr>
              <a:t>EXTRA: </a:t>
            </a:r>
            <a:r>
              <a:rPr b="0" i="0" lang="en-GB" sz="3500" u="none" cap="none" strike="noStrike">
                <a:solidFill>
                  <a:srgbClr val="93C47D"/>
                </a:solidFill>
                <a:latin typeface="Twentieth Century"/>
                <a:ea typeface="Twentieth Century"/>
                <a:cs typeface="Twentieth Century"/>
                <a:sym typeface="Twentieth Century"/>
              </a:rPr>
              <a:t>FOCUS ON PRICES</a:t>
            </a:r>
            <a:endParaRPr b="0" i="0" sz="1400" u="none" cap="none" strike="noStrike">
              <a:solidFill>
                <a:srgbClr val="93C47D"/>
              </a:solidFill>
              <a:latin typeface="Arial"/>
              <a:ea typeface="Arial"/>
              <a:cs typeface="Arial"/>
              <a:sym typeface="Arial"/>
            </a:endParaRPr>
          </a:p>
        </p:txBody>
      </p:sp>
      <p:pic>
        <p:nvPicPr>
          <p:cNvPr descr="A screenshot of a cell phone&#10;&#10;Description automatically generated" id="415" name="Google Shape;415;g70ae617cb7_4_205"/>
          <p:cNvPicPr preferRelativeResize="0"/>
          <p:nvPr/>
        </p:nvPicPr>
        <p:blipFill rotWithShape="1">
          <a:blip r:embed="rId3">
            <a:alphaModFix/>
          </a:blip>
          <a:srcRect b="0" l="0" r="0" t="0"/>
          <a:stretch/>
        </p:blipFill>
        <p:spPr>
          <a:xfrm>
            <a:off x="6129406" y="2387070"/>
            <a:ext cx="5142857" cy="3600000"/>
          </a:xfrm>
          <a:prstGeom prst="rect">
            <a:avLst/>
          </a:prstGeom>
          <a:noFill/>
          <a:ln>
            <a:noFill/>
          </a:ln>
        </p:spPr>
      </p:pic>
      <p:pic>
        <p:nvPicPr>
          <p:cNvPr descr="A screenshot of a social media post&#10;&#10;Description automatically generated" id="416" name="Google Shape;416;g70ae617cb7_4_205"/>
          <p:cNvPicPr preferRelativeResize="0"/>
          <p:nvPr/>
        </p:nvPicPr>
        <p:blipFill rotWithShape="1">
          <a:blip r:embed="rId4">
            <a:alphaModFix/>
          </a:blip>
          <a:srcRect b="0" l="0" r="0" t="0"/>
          <a:stretch/>
        </p:blipFill>
        <p:spPr>
          <a:xfrm>
            <a:off x="986549" y="2387070"/>
            <a:ext cx="5142857" cy="3600000"/>
          </a:xfrm>
          <a:prstGeom prst="rect">
            <a:avLst/>
          </a:prstGeom>
          <a:noFill/>
          <a:ln>
            <a:noFill/>
          </a:ln>
        </p:spPr>
      </p:pic>
      <p:sp>
        <p:nvSpPr>
          <p:cNvPr id="417" name="Google Shape;417;g70ae617cb7_4_205"/>
          <p:cNvSpPr/>
          <p:nvPr/>
        </p:nvSpPr>
        <p:spPr>
          <a:xfrm>
            <a:off x="5564422" y="2594182"/>
            <a:ext cx="564900" cy="514500"/>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18" name="Google Shape;418;g70ae617cb7_4_205"/>
          <p:cNvSpPr/>
          <p:nvPr/>
        </p:nvSpPr>
        <p:spPr>
          <a:xfrm rot="5400000">
            <a:off x="8589219" y="4448894"/>
            <a:ext cx="2123400" cy="333300"/>
          </a:xfrm>
          <a:prstGeom prst="rect">
            <a:avLst/>
          </a:prstGeom>
          <a:noFill/>
          <a:ln cap="flat" cmpd="sng" w="15875">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419" name="Google Shape;419;g70ae617cb7_4_205"/>
          <p:cNvSpPr/>
          <p:nvPr/>
        </p:nvSpPr>
        <p:spPr>
          <a:xfrm>
            <a:off x="2774543" y="4358294"/>
            <a:ext cx="564900" cy="514500"/>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0" name="Google Shape;420;g70ae617cb7_4_205"/>
          <p:cNvSpPr/>
          <p:nvPr/>
        </p:nvSpPr>
        <p:spPr>
          <a:xfrm rot="5400000">
            <a:off x="9391127" y="4057921"/>
            <a:ext cx="2883600" cy="354900"/>
          </a:xfrm>
          <a:prstGeom prst="rect">
            <a:avLst/>
          </a:prstGeom>
          <a:noFill/>
          <a:ln cap="flat" cmpd="sng" w="15875">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g70ae617cb7_4_215"/>
          <p:cNvSpPr txBox="1"/>
          <p:nvPr/>
        </p:nvSpPr>
        <p:spPr>
          <a:xfrm>
            <a:off x="986549" y="593719"/>
            <a:ext cx="9720000" cy="14997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rgbClr val="000000"/>
              </a:buClr>
              <a:buSzPts val="3500"/>
              <a:buFont typeface="Arial"/>
              <a:buNone/>
            </a:pPr>
            <a:r>
              <a:rPr b="0" i="0" lang="en-GB" sz="3500" u="none" cap="none" strike="noStrike">
                <a:solidFill>
                  <a:srgbClr val="0C0C0C"/>
                </a:solidFill>
                <a:latin typeface="Twentieth Century"/>
                <a:ea typeface="Twentieth Century"/>
                <a:cs typeface="Twentieth Century"/>
                <a:sym typeface="Twentieth Century"/>
              </a:rPr>
              <a:t>ZERO ALCOHOL: </a:t>
            </a:r>
            <a:r>
              <a:rPr b="0" i="0" lang="en-GB" sz="3500" u="none" cap="none" strike="noStrike">
                <a:solidFill>
                  <a:srgbClr val="93C47D"/>
                </a:solidFill>
                <a:latin typeface="Twentieth Century"/>
                <a:ea typeface="Twentieth Century"/>
                <a:cs typeface="Twentieth Century"/>
                <a:sym typeface="Twentieth Century"/>
              </a:rPr>
              <a:t>FOCUS ON BRANDING</a:t>
            </a:r>
            <a:endParaRPr b="0" i="0" sz="1400" u="none" cap="none" strike="noStrike">
              <a:solidFill>
                <a:srgbClr val="93C47D"/>
              </a:solidFill>
              <a:latin typeface="Arial"/>
              <a:ea typeface="Arial"/>
              <a:cs typeface="Arial"/>
              <a:sym typeface="Arial"/>
            </a:endParaRPr>
          </a:p>
        </p:txBody>
      </p:sp>
      <p:pic>
        <p:nvPicPr>
          <p:cNvPr descr="A screenshot of a cell phone&#10;&#10;Description automatically generated" id="426" name="Google Shape;426;g70ae617cb7_4_215"/>
          <p:cNvPicPr preferRelativeResize="0"/>
          <p:nvPr/>
        </p:nvPicPr>
        <p:blipFill rotWithShape="1">
          <a:blip r:embed="rId3">
            <a:alphaModFix/>
          </a:blip>
          <a:srcRect b="0" l="0" r="0" t="0"/>
          <a:stretch/>
        </p:blipFill>
        <p:spPr>
          <a:xfrm>
            <a:off x="6096000" y="2145324"/>
            <a:ext cx="5142857" cy="3600000"/>
          </a:xfrm>
          <a:prstGeom prst="rect">
            <a:avLst/>
          </a:prstGeom>
          <a:noFill/>
          <a:ln>
            <a:noFill/>
          </a:ln>
        </p:spPr>
      </p:pic>
      <p:pic>
        <p:nvPicPr>
          <p:cNvPr descr="A screenshot of a map&#10;&#10;Description automatically generated" id="427" name="Google Shape;427;g70ae617cb7_4_215"/>
          <p:cNvPicPr preferRelativeResize="0"/>
          <p:nvPr/>
        </p:nvPicPr>
        <p:blipFill rotWithShape="1">
          <a:blip r:embed="rId4">
            <a:alphaModFix/>
          </a:blip>
          <a:srcRect b="0" l="0" r="0" t="0"/>
          <a:stretch/>
        </p:blipFill>
        <p:spPr>
          <a:xfrm>
            <a:off x="651765" y="2145324"/>
            <a:ext cx="5142857" cy="3600000"/>
          </a:xfrm>
          <a:prstGeom prst="rect">
            <a:avLst/>
          </a:prstGeom>
          <a:noFill/>
          <a:ln>
            <a:noFill/>
          </a:ln>
        </p:spPr>
      </p:pic>
      <p:sp>
        <p:nvSpPr>
          <p:cNvPr id="428" name="Google Shape;428;g70ae617cb7_4_215"/>
          <p:cNvSpPr/>
          <p:nvPr/>
        </p:nvSpPr>
        <p:spPr>
          <a:xfrm rot="5400000">
            <a:off x="7898756" y="4188573"/>
            <a:ext cx="2123400" cy="333300"/>
          </a:xfrm>
          <a:prstGeom prst="rect">
            <a:avLst/>
          </a:prstGeom>
          <a:noFill/>
          <a:ln cap="flat" cmpd="sng" w="15875">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429" name="Google Shape;429;g70ae617cb7_4_215"/>
          <p:cNvSpPr/>
          <p:nvPr/>
        </p:nvSpPr>
        <p:spPr>
          <a:xfrm>
            <a:off x="5229637" y="2344048"/>
            <a:ext cx="564900" cy="514500"/>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0" name="Google Shape;430;g70ae617cb7_4_215"/>
          <p:cNvSpPr/>
          <p:nvPr/>
        </p:nvSpPr>
        <p:spPr>
          <a:xfrm rot="5400000">
            <a:off x="9555467" y="3681223"/>
            <a:ext cx="2493300" cy="333300"/>
          </a:xfrm>
          <a:prstGeom prst="rect">
            <a:avLst/>
          </a:prstGeom>
          <a:noFill/>
          <a:ln cap="flat" cmpd="sng" w="15875">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431" name="Google Shape;431;g70ae617cb7_4_215"/>
          <p:cNvSpPr/>
          <p:nvPr/>
        </p:nvSpPr>
        <p:spPr>
          <a:xfrm>
            <a:off x="4494470" y="2694038"/>
            <a:ext cx="564900" cy="514500"/>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36"/>
          <p:cNvSpPr txBox="1"/>
          <p:nvPr/>
        </p:nvSpPr>
        <p:spPr>
          <a:xfrm>
            <a:off x="1124678" y="625441"/>
            <a:ext cx="9720000" cy="14997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rgbClr val="000000"/>
              </a:buClr>
              <a:buSzPts val="3500"/>
              <a:buFont typeface="Arial"/>
              <a:buNone/>
            </a:pPr>
            <a:r>
              <a:rPr b="0" i="0" lang="en-GB" sz="3500" u="none" cap="none" strike="noStrike">
                <a:solidFill>
                  <a:srgbClr val="0C0C0C"/>
                </a:solidFill>
                <a:latin typeface="Twentieth Century"/>
                <a:ea typeface="Twentieth Century"/>
                <a:cs typeface="Twentieth Century"/>
                <a:sym typeface="Twentieth Century"/>
              </a:rPr>
              <a:t>PROMOTIONS: </a:t>
            </a:r>
            <a:r>
              <a:rPr lang="en-GB" sz="3500">
                <a:solidFill>
                  <a:srgbClr val="93C47D"/>
                </a:solidFill>
                <a:latin typeface="Twentieth Century"/>
                <a:ea typeface="Twentieth Century"/>
                <a:cs typeface="Twentieth Century"/>
                <a:sym typeface="Twentieth Century"/>
              </a:rPr>
              <a:t>DISCOUNTS</a:t>
            </a:r>
            <a:endParaRPr b="0" i="0" sz="1400" u="none" cap="none" strike="noStrike">
              <a:solidFill>
                <a:srgbClr val="000000"/>
              </a:solidFill>
              <a:latin typeface="Arial"/>
              <a:ea typeface="Arial"/>
              <a:cs typeface="Arial"/>
              <a:sym typeface="Arial"/>
            </a:endParaRPr>
          </a:p>
        </p:txBody>
      </p:sp>
      <p:pic>
        <p:nvPicPr>
          <p:cNvPr id="437" name="Google Shape;437;p36"/>
          <p:cNvPicPr preferRelativeResize="0"/>
          <p:nvPr/>
        </p:nvPicPr>
        <p:blipFill>
          <a:blip r:embed="rId3">
            <a:alphaModFix/>
          </a:blip>
          <a:stretch>
            <a:fillRect/>
          </a:stretch>
        </p:blipFill>
        <p:spPr>
          <a:xfrm>
            <a:off x="76200" y="2542125"/>
            <a:ext cx="5993201" cy="4195225"/>
          </a:xfrm>
          <a:prstGeom prst="rect">
            <a:avLst/>
          </a:prstGeom>
          <a:noFill/>
          <a:ln>
            <a:noFill/>
          </a:ln>
        </p:spPr>
      </p:pic>
      <p:pic>
        <p:nvPicPr>
          <p:cNvPr id="438" name="Google Shape;438;p36"/>
          <p:cNvPicPr preferRelativeResize="0"/>
          <p:nvPr/>
        </p:nvPicPr>
        <p:blipFill>
          <a:blip r:embed="rId4">
            <a:alphaModFix/>
          </a:blip>
          <a:stretch>
            <a:fillRect/>
          </a:stretch>
        </p:blipFill>
        <p:spPr>
          <a:xfrm>
            <a:off x="6198800" y="2542125"/>
            <a:ext cx="5993201" cy="4195241"/>
          </a:xfrm>
          <a:prstGeom prst="rect">
            <a:avLst/>
          </a:prstGeom>
          <a:noFill/>
          <a:ln>
            <a:noFill/>
          </a:ln>
        </p:spPr>
      </p:pic>
      <p:pic>
        <p:nvPicPr>
          <p:cNvPr id="439" name="Google Shape;439;p36"/>
          <p:cNvPicPr preferRelativeResize="0"/>
          <p:nvPr/>
        </p:nvPicPr>
        <p:blipFill>
          <a:blip r:embed="rId5">
            <a:alphaModFix/>
          </a:blip>
          <a:stretch>
            <a:fillRect/>
          </a:stretch>
        </p:blipFill>
        <p:spPr>
          <a:xfrm>
            <a:off x="7868224" y="-1"/>
            <a:ext cx="3856725" cy="25195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37"/>
          <p:cNvSpPr txBox="1"/>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marR="0" rtl="0" algn="l">
              <a:lnSpc>
                <a:spcPct val="80000"/>
              </a:lnSpc>
              <a:spcBef>
                <a:spcPts val="0"/>
              </a:spcBef>
              <a:spcAft>
                <a:spcPts val="0"/>
              </a:spcAft>
              <a:buClr>
                <a:schemeClr val="dk1"/>
              </a:buClr>
              <a:buSzPts val="3500"/>
              <a:buFont typeface="Arial"/>
              <a:buNone/>
            </a:pPr>
            <a:r>
              <a:rPr b="0" i="0" lang="en-GB" sz="3500" u="none" cap="none" strike="noStrike">
                <a:solidFill>
                  <a:srgbClr val="0C0C0C"/>
                </a:solidFill>
                <a:latin typeface="Twentieth Century"/>
                <a:ea typeface="Twentieth Century"/>
                <a:cs typeface="Twentieth Century"/>
                <a:sym typeface="Twentieth Century"/>
              </a:rPr>
              <a:t>PROMOTIONS: WORK WITH </a:t>
            </a:r>
            <a:r>
              <a:rPr b="0" i="0" lang="en-GB" sz="3500" u="none" cap="none" strike="noStrike">
                <a:solidFill>
                  <a:srgbClr val="93C47D"/>
                </a:solidFill>
                <a:latin typeface="Twentieth Century"/>
                <a:ea typeface="Twentieth Century"/>
                <a:cs typeface="Twentieth Century"/>
                <a:sym typeface="Twentieth Century"/>
              </a:rPr>
              <a:t>SEASONALITY</a:t>
            </a:r>
            <a:endParaRPr b="0" i="0" sz="3500" u="none" cap="none" strike="noStrike">
              <a:solidFill>
                <a:srgbClr val="93C47D"/>
              </a:solidFill>
              <a:latin typeface="Twentieth Century"/>
              <a:ea typeface="Twentieth Century"/>
              <a:cs typeface="Twentieth Century"/>
              <a:sym typeface="Twentieth Century"/>
            </a:endParaRPr>
          </a:p>
        </p:txBody>
      </p:sp>
      <p:pic>
        <p:nvPicPr>
          <p:cNvPr id="445" name="Google Shape;445;p37"/>
          <p:cNvPicPr preferRelativeResize="0"/>
          <p:nvPr/>
        </p:nvPicPr>
        <p:blipFill rotWithShape="1">
          <a:blip r:embed="rId3">
            <a:alphaModFix/>
          </a:blip>
          <a:srcRect b="0" l="0" r="0" t="0"/>
          <a:stretch/>
        </p:blipFill>
        <p:spPr>
          <a:xfrm>
            <a:off x="206175" y="2295363"/>
            <a:ext cx="6114908" cy="3567050"/>
          </a:xfrm>
          <a:prstGeom prst="rect">
            <a:avLst/>
          </a:prstGeom>
          <a:noFill/>
          <a:ln>
            <a:noFill/>
          </a:ln>
        </p:spPr>
      </p:pic>
      <p:pic>
        <p:nvPicPr>
          <p:cNvPr id="446" name="Google Shape;446;p37"/>
          <p:cNvPicPr preferRelativeResize="0"/>
          <p:nvPr/>
        </p:nvPicPr>
        <p:blipFill rotWithShape="1">
          <a:blip r:embed="rId4">
            <a:alphaModFix/>
          </a:blip>
          <a:srcRect b="0" l="0" r="0" t="0"/>
          <a:stretch/>
        </p:blipFill>
        <p:spPr>
          <a:xfrm>
            <a:off x="5939350" y="2295375"/>
            <a:ext cx="6114900" cy="356703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pic>
        <p:nvPicPr>
          <p:cNvPr descr="A wooden tray on a table&#10;&#10;Description automatically generated" id="451" name="Google Shape;451;g70ae617cb7_4_309"/>
          <p:cNvPicPr preferRelativeResize="0"/>
          <p:nvPr/>
        </p:nvPicPr>
        <p:blipFill rotWithShape="1">
          <a:blip r:embed="rId3">
            <a:alphaModFix/>
          </a:blip>
          <a:srcRect b="0" l="0" r="0" t="0"/>
          <a:stretch/>
        </p:blipFill>
        <p:spPr>
          <a:xfrm>
            <a:off x="0" y="-1504748"/>
            <a:ext cx="12546357" cy="8362748"/>
          </a:xfrm>
          <a:prstGeom prst="rect">
            <a:avLst/>
          </a:prstGeom>
          <a:noFill/>
          <a:ln>
            <a:noFill/>
          </a:ln>
        </p:spPr>
      </p:pic>
      <p:sp>
        <p:nvSpPr>
          <p:cNvPr id="452" name="Google Shape;452;g70ae617cb7_4_309"/>
          <p:cNvSpPr txBox="1"/>
          <p:nvPr/>
        </p:nvSpPr>
        <p:spPr>
          <a:xfrm>
            <a:off x="2355060" y="4065327"/>
            <a:ext cx="8213400" cy="1533000"/>
          </a:xfrm>
          <a:prstGeom prst="rect">
            <a:avLst/>
          </a:prstGeom>
          <a:noFill/>
          <a:ln>
            <a:noFill/>
          </a:ln>
        </p:spPr>
        <p:txBody>
          <a:bodyPr anchorCtr="0" anchor="ctr" bIns="45700" lIns="91425" spcFirstLastPara="1" rIns="91425" wrap="square" tIns="45700">
            <a:noAutofit/>
          </a:bodyPr>
          <a:lstStyle/>
          <a:p>
            <a:pPr indent="0" lvl="0" marL="0" marR="0" rtl="0" algn="r">
              <a:lnSpc>
                <a:spcPct val="80000"/>
              </a:lnSpc>
              <a:spcBef>
                <a:spcPts val="0"/>
              </a:spcBef>
              <a:spcAft>
                <a:spcPts val="0"/>
              </a:spcAft>
              <a:buClr>
                <a:schemeClr val="dk1"/>
              </a:buClr>
              <a:buSzPts val="6600"/>
              <a:buFont typeface="Twentieth Century"/>
              <a:buNone/>
            </a:pPr>
            <a:r>
              <a:rPr b="0" i="0" lang="en-GB" sz="6600" u="none" cap="none" strike="noStrike">
                <a:solidFill>
                  <a:srgbClr val="FFFFFF"/>
                </a:solidFill>
                <a:highlight>
                  <a:srgbClr val="000000"/>
                </a:highlight>
                <a:latin typeface="Twentieth Century"/>
                <a:ea typeface="Twentieth Century"/>
                <a:cs typeface="Twentieth Century"/>
                <a:sym typeface="Twentieth Century"/>
              </a:rPr>
              <a:t>STORE SEGMENTATION</a:t>
            </a:r>
            <a:endParaRPr b="0" i="0" sz="1400" u="none" cap="none" strike="noStrike">
              <a:solidFill>
                <a:srgbClr val="FFFFFF"/>
              </a:solidFill>
              <a:highlight>
                <a:srgbClr val="000000"/>
              </a:highlight>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g70ae617cb7_2_23"/>
          <p:cNvSpPr txBox="1"/>
          <p:nvPr>
            <p:ph type="title"/>
          </p:nvPr>
        </p:nvSpPr>
        <p:spPr>
          <a:xfrm>
            <a:off x="1024128" y="585216"/>
            <a:ext cx="9720000" cy="1499700"/>
          </a:xfrm>
          <a:prstGeom prst="rect">
            <a:avLst/>
          </a:prstGeom>
          <a:noFill/>
          <a:ln>
            <a:noFill/>
          </a:ln>
        </p:spPr>
        <p:txBody>
          <a:bodyPr anchorCtr="0" anchor="ctr" bIns="45700" lIns="91425" spcFirstLastPara="1" rIns="91425" wrap="square" tIns="45700">
            <a:noAutofit/>
          </a:bodyPr>
          <a:lstStyle/>
          <a:p>
            <a:pPr indent="0" lvl="0" marL="0" rtl="0" algn="l">
              <a:lnSpc>
                <a:spcPct val="80000"/>
              </a:lnSpc>
              <a:spcBef>
                <a:spcPts val="0"/>
              </a:spcBef>
              <a:spcAft>
                <a:spcPts val="0"/>
              </a:spcAft>
              <a:buSzPts val="1800"/>
              <a:buNone/>
            </a:pPr>
            <a:r>
              <a:rPr lang="en-GB" u="sng">
                <a:solidFill>
                  <a:schemeClr val="hlink"/>
                </a:solidFill>
                <a:hlinkClick r:id="rId3"/>
              </a:rPr>
              <a:t>4 Types of Stores</a:t>
            </a:r>
            <a:endParaRPr/>
          </a:p>
        </p:txBody>
      </p:sp>
      <p:pic>
        <p:nvPicPr>
          <p:cNvPr id="458" name="Google Shape;458;g70ae617cb7_2_23"/>
          <p:cNvPicPr preferRelativeResize="0"/>
          <p:nvPr/>
        </p:nvPicPr>
        <p:blipFill rotWithShape="1">
          <a:blip r:embed="rId4">
            <a:alphaModFix/>
          </a:blip>
          <a:srcRect b="0" l="0" r="0" t="0"/>
          <a:stretch/>
        </p:blipFill>
        <p:spPr>
          <a:xfrm>
            <a:off x="202825" y="2601525"/>
            <a:ext cx="5562751" cy="2110725"/>
          </a:xfrm>
          <a:prstGeom prst="rect">
            <a:avLst/>
          </a:prstGeom>
          <a:noFill/>
          <a:ln>
            <a:noFill/>
          </a:ln>
        </p:spPr>
      </p:pic>
      <p:pic>
        <p:nvPicPr>
          <p:cNvPr id="459" name="Google Shape;459;g70ae617cb7_2_23"/>
          <p:cNvPicPr preferRelativeResize="0"/>
          <p:nvPr/>
        </p:nvPicPr>
        <p:blipFill rotWithShape="1">
          <a:blip r:embed="rId5">
            <a:alphaModFix/>
          </a:blip>
          <a:srcRect b="0" l="0" r="0" t="0"/>
          <a:stretch/>
        </p:blipFill>
        <p:spPr>
          <a:xfrm>
            <a:off x="202825" y="4695662"/>
            <a:ext cx="5562748" cy="2110725"/>
          </a:xfrm>
          <a:prstGeom prst="rect">
            <a:avLst/>
          </a:prstGeom>
          <a:noFill/>
          <a:ln>
            <a:noFill/>
          </a:ln>
        </p:spPr>
      </p:pic>
      <p:pic>
        <p:nvPicPr>
          <p:cNvPr id="460" name="Google Shape;460;g70ae617cb7_2_23"/>
          <p:cNvPicPr preferRelativeResize="0"/>
          <p:nvPr/>
        </p:nvPicPr>
        <p:blipFill rotWithShape="1">
          <a:blip r:embed="rId6">
            <a:alphaModFix/>
          </a:blip>
          <a:srcRect b="0" l="0" r="0" t="0"/>
          <a:stretch/>
        </p:blipFill>
        <p:spPr>
          <a:xfrm>
            <a:off x="5867550" y="4712250"/>
            <a:ext cx="6324451" cy="2110725"/>
          </a:xfrm>
          <a:prstGeom prst="rect">
            <a:avLst/>
          </a:prstGeom>
          <a:noFill/>
          <a:ln>
            <a:noFill/>
          </a:ln>
        </p:spPr>
      </p:pic>
      <p:pic>
        <p:nvPicPr>
          <p:cNvPr id="461" name="Google Shape;461;g70ae617cb7_2_23"/>
          <p:cNvPicPr preferRelativeResize="0"/>
          <p:nvPr/>
        </p:nvPicPr>
        <p:blipFill rotWithShape="1">
          <a:blip r:embed="rId7">
            <a:alphaModFix/>
          </a:blip>
          <a:srcRect b="0" l="0" r="0" t="0"/>
          <a:stretch/>
        </p:blipFill>
        <p:spPr>
          <a:xfrm>
            <a:off x="5867550" y="2669713"/>
            <a:ext cx="6324450" cy="1974350"/>
          </a:xfrm>
          <a:prstGeom prst="rect">
            <a:avLst/>
          </a:prstGeom>
          <a:noFill/>
          <a:ln>
            <a:noFill/>
          </a:ln>
        </p:spPr>
      </p:pic>
      <p:pic>
        <p:nvPicPr>
          <p:cNvPr id="462" name="Google Shape;462;g70ae617cb7_2_23"/>
          <p:cNvPicPr preferRelativeResize="0"/>
          <p:nvPr/>
        </p:nvPicPr>
        <p:blipFill rotWithShape="1">
          <a:blip r:embed="rId8">
            <a:alphaModFix/>
          </a:blip>
          <a:srcRect b="0" l="0" r="0" t="0"/>
          <a:stretch/>
        </p:blipFill>
        <p:spPr>
          <a:xfrm>
            <a:off x="8699400" y="304225"/>
            <a:ext cx="3394425" cy="1780700"/>
          </a:xfrm>
          <a:prstGeom prst="rect">
            <a:avLst/>
          </a:prstGeom>
          <a:noFill/>
          <a:ln>
            <a:noFill/>
          </a:ln>
        </p:spPr>
      </p:pic>
      <p:cxnSp>
        <p:nvCxnSpPr>
          <p:cNvPr id="463" name="Google Shape;463;g70ae617cb7_2_23"/>
          <p:cNvCxnSpPr/>
          <p:nvPr/>
        </p:nvCxnSpPr>
        <p:spPr>
          <a:xfrm flipH="1" rot="10800000">
            <a:off x="12675" y="2294300"/>
            <a:ext cx="12194700" cy="25500"/>
          </a:xfrm>
          <a:prstGeom prst="straightConnector1">
            <a:avLst/>
          </a:prstGeom>
          <a:noFill/>
          <a:ln cap="flat" cmpd="sng" w="9525">
            <a:solidFill>
              <a:srgbClr val="000000"/>
            </a:solidFill>
            <a:prstDash val="solid"/>
            <a:round/>
            <a:headEnd len="sm" w="sm" type="none"/>
            <a:tailEnd len="sm" w="sm"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pic>
        <p:nvPicPr>
          <p:cNvPr descr="A close up of a sign&#10;&#10;Description automatically generated" id="468" name="Google Shape;468;g70ae617cb7_4_405"/>
          <p:cNvPicPr preferRelativeResize="0"/>
          <p:nvPr/>
        </p:nvPicPr>
        <p:blipFill rotWithShape="1">
          <a:blip r:embed="rId3">
            <a:alphaModFix/>
          </a:blip>
          <a:srcRect b="0" l="0" r="0" t="0"/>
          <a:stretch/>
        </p:blipFill>
        <p:spPr>
          <a:xfrm>
            <a:off x="2" y="0"/>
            <a:ext cx="12192003" cy="6858000"/>
          </a:xfrm>
          <a:prstGeom prst="rect">
            <a:avLst/>
          </a:prstGeom>
          <a:noFill/>
          <a:ln>
            <a:noFill/>
          </a:ln>
        </p:spPr>
      </p:pic>
      <p:sp>
        <p:nvSpPr>
          <p:cNvPr id="469" name="Google Shape;469;g70ae617cb7_4_405"/>
          <p:cNvSpPr txBox="1"/>
          <p:nvPr/>
        </p:nvSpPr>
        <p:spPr>
          <a:xfrm>
            <a:off x="8068225" y="423750"/>
            <a:ext cx="3839400" cy="6010500"/>
          </a:xfrm>
          <a:prstGeom prst="rect">
            <a:avLst/>
          </a:prstGeom>
          <a:no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chemeClr val="dk1"/>
              </a:buClr>
              <a:buSzPts val="6600"/>
              <a:buFont typeface="Twentieth Century"/>
              <a:buNone/>
            </a:pPr>
            <a:r>
              <a:rPr b="0" i="0" lang="en-GB" sz="6600" u="none" cap="none" strike="noStrike">
                <a:solidFill>
                  <a:srgbClr val="FFFFFF"/>
                </a:solidFill>
                <a:highlight>
                  <a:srgbClr val="000000"/>
                </a:highlight>
                <a:latin typeface="Twentieth Century"/>
                <a:ea typeface="Twentieth Century"/>
                <a:cs typeface="Twentieth Century"/>
                <a:sym typeface="Twentieth Century"/>
              </a:rPr>
              <a:t>A VIEW TO THE </a:t>
            </a:r>
            <a:r>
              <a:rPr b="0" i="0" lang="en-GB" sz="6600" u="none" cap="none" strike="noStrike">
                <a:solidFill>
                  <a:srgbClr val="9900FF"/>
                </a:solidFill>
                <a:highlight>
                  <a:srgbClr val="000000"/>
                </a:highlight>
                <a:latin typeface="Twentieth Century"/>
                <a:ea typeface="Twentieth Century"/>
                <a:cs typeface="Twentieth Century"/>
                <a:sym typeface="Twentieth Century"/>
              </a:rPr>
              <a:t>FUTURE</a:t>
            </a:r>
            <a:endParaRPr b="0" i="0" sz="1400" u="none" cap="none" strike="noStrike">
              <a:solidFill>
                <a:srgbClr val="9900FF"/>
              </a:solidFill>
              <a:highlight>
                <a:srgbClr val="000000"/>
              </a:highlight>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7"/>
          <p:cNvSpPr txBox="1"/>
          <p:nvPr>
            <p:ph type="title"/>
          </p:nvPr>
        </p:nvSpPr>
        <p:spPr>
          <a:xfrm>
            <a:off x="1024128" y="585216"/>
            <a:ext cx="9720000" cy="1499700"/>
          </a:xfrm>
          <a:prstGeom prst="rect">
            <a:avLst/>
          </a:prstGeom>
          <a:noFill/>
          <a:ln>
            <a:noFill/>
          </a:ln>
        </p:spPr>
        <p:txBody>
          <a:bodyPr anchorCtr="0" anchor="ctr" bIns="45700" lIns="91425" spcFirstLastPara="1" rIns="91425" wrap="square" tIns="45700">
            <a:noAutofit/>
          </a:bodyPr>
          <a:lstStyle/>
          <a:p>
            <a:pPr indent="0" lvl="0" marL="0" rtl="0" algn="l">
              <a:lnSpc>
                <a:spcPct val="80000"/>
              </a:lnSpc>
              <a:spcBef>
                <a:spcPts val="0"/>
              </a:spcBef>
              <a:spcAft>
                <a:spcPts val="0"/>
              </a:spcAft>
              <a:buSzPts val="1800"/>
              <a:buNone/>
            </a:pPr>
            <a:r>
              <a:rPr lang="en-GB"/>
              <a:t>Consumer </a:t>
            </a:r>
            <a:r>
              <a:rPr lang="en-GB">
                <a:solidFill>
                  <a:srgbClr val="93C47D"/>
                </a:solidFill>
              </a:rPr>
              <a:t>Insights</a:t>
            </a:r>
            <a:endParaRPr>
              <a:solidFill>
                <a:srgbClr val="93C47D"/>
              </a:solidFill>
            </a:endParaRPr>
          </a:p>
        </p:txBody>
      </p:sp>
      <p:pic>
        <p:nvPicPr>
          <p:cNvPr descr="Eye" id="475" name="Google Shape;475;p7"/>
          <p:cNvPicPr preferRelativeResize="0"/>
          <p:nvPr/>
        </p:nvPicPr>
        <p:blipFill rotWithShape="1">
          <a:blip r:embed="rId3">
            <a:alphaModFix/>
          </a:blip>
          <a:srcRect b="0" l="0" r="0" t="0"/>
          <a:stretch/>
        </p:blipFill>
        <p:spPr>
          <a:xfrm>
            <a:off x="2090816" y="2105740"/>
            <a:ext cx="914400" cy="914400"/>
          </a:xfrm>
          <a:prstGeom prst="rect">
            <a:avLst/>
          </a:prstGeom>
          <a:noFill/>
          <a:ln>
            <a:noFill/>
          </a:ln>
        </p:spPr>
      </p:pic>
      <p:sp>
        <p:nvSpPr>
          <p:cNvPr id="476" name="Google Shape;476;p7"/>
          <p:cNvSpPr/>
          <p:nvPr/>
        </p:nvSpPr>
        <p:spPr>
          <a:xfrm>
            <a:off x="1258766" y="3020140"/>
            <a:ext cx="2578500" cy="332400"/>
          </a:xfrm>
          <a:prstGeom prst="rect">
            <a:avLst/>
          </a:prstGeom>
          <a:solidFill>
            <a:schemeClr val="lt1"/>
          </a:solidFill>
          <a:ln cap="flat"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chemeClr val="dk1"/>
                </a:solidFill>
                <a:latin typeface="Twentieth Century"/>
                <a:ea typeface="Twentieth Century"/>
                <a:cs typeface="Twentieth Century"/>
                <a:sym typeface="Twentieth Century"/>
              </a:rPr>
              <a:t>Brand is Key</a:t>
            </a:r>
            <a:endParaRPr b="0" i="0" sz="1400" u="none" cap="none" strike="noStrike">
              <a:solidFill>
                <a:srgbClr val="000000"/>
              </a:solidFill>
              <a:latin typeface="Arial"/>
              <a:ea typeface="Arial"/>
              <a:cs typeface="Arial"/>
              <a:sym typeface="Arial"/>
            </a:endParaRPr>
          </a:p>
        </p:txBody>
      </p:sp>
      <p:pic>
        <p:nvPicPr>
          <p:cNvPr descr="House" id="477" name="Google Shape;477;p7"/>
          <p:cNvPicPr preferRelativeResize="0"/>
          <p:nvPr/>
        </p:nvPicPr>
        <p:blipFill rotWithShape="1">
          <a:blip r:embed="rId4">
            <a:alphaModFix/>
          </a:blip>
          <a:srcRect b="0" l="0" r="0" t="0"/>
          <a:stretch/>
        </p:blipFill>
        <p:spPr>
          <a:xfrm>
            <a:off x="2090816" y="4291391"/>
            <a:ext cx="914400" cy="914400"/>
          </a:xfrm>
          <a:prstGeom prst="rect">
            <a:avLst/>
          </a:prstGeom>
          <a:noFill/>
          <a:ln>
            <a:noFill/>
          </a:ln>
        </p:spPr>
      </p:pic>
      <p:sp>
        <p:nvSpPr>
          <p:cNvPr id="478" name="Google Shape;478;p7"/>
          <p:cNvSpPr/>
          <p:nvPr/>
        </p:nvSpPr>
        <p:spPr>
          <a:xfrm>
            <a:off x="1258766" y="5205791"/>
            <a:ext cx="2578500" cy="332400"/>
          </a:xfrm>
          <a:prstGeom prst="rect">
            <a:avLst/>
          </a:prstGeom>
          <a:solidFill>
            <a:schemeClr val="lt1"/>
          </a:solidFill>
          <a:ln cap="flat"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chemeClr val="dk1"/>
                </a:solidFill>
                <a:latin typeface="Twentieth Century"/>
                <a:ea typeface="Twentieth Century"/>
                <a:cs typeface="Twentieth Century"/>
                <a:sym typeface="Twentieth Century"/>
              </a:rPr>
              <a:t>Household P</a:t>
            </a:r>
            <a:r>
              <a:rPr lang="en-GB" sz="1200">
                <a:solidFill>
                  <a:schemeClr val="dk1"/>
                </a:solidFill>
                <a:latin typeface="Twentieth Century"/>
                <a:ea typeface="Twentieth Century"/>
                <a:cs typeface="Twentieth Century"/>
                <a:sym typeface="Twentieth Century"/>
              </a:rPr>
              <a:t>rofile Change</a:t>
            </a:r>
            <a:endParaRPr b="0" i="0" sz="1400" u="none" cap="none" strike="noStrike">
              <a:solidFill>
                <a:srgbClr val="000000"/>
              </a:solidFill>
              <a:latin typeface="Arial"/>
              <a:ea typeface="Arial"/>
              <a:cs typeface="Arial"/>
              <a:sym typeface="Arial"/>
            </a:endParaRPr>
          </a:p>
        </p:txBody>
      </p:sp>
      <p:sp>
        <p:nvSpPr>
          <p:cNvPr id="479" name="Google Shape;479;p7"/>
          <p:cNvSpPr/>
          <p:nvPr/>
        </p:nvSpPr>
        <p:spPr>
          <a:xfrm>
            <a:off x="4922363" y="4239424"/>
            <a:ext cx="2578500" cy="332400"/>
          </a:xfrm>
          <a:prstGeom prst="rect">
            <a:avLst/>
          </a:prstGeom>
          <a:solidFill>
            <a:schemeClr val="lt1"/>
          </a:solidFill>
          <a:ln cap="flat"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chemeClr val="dk1"/>
                </a:solidFill>
                <a:latin typeface="Twentieth Century"/>
                <a:ea typeface="Twentieth Century"/>
                <a:cs typeface="Twentieth Century"/>
                <a:sym typeface="Twentieth Century"/>
              </a:rPr>
              <a:t>Personal well-being</a:t>
            </a:r>
            <a:endParaRPr b="0" i="0" sz="1400" u="none" cap="none" strike="noStrike">
              <a:solidFill>
                <a:srgbClr val="000000"/>
              </a:solidFill>
              <a:latin typeface="Arial"/>
              <a:ea typeface="Arial"/>
              <a:cs typeface="Arial"/>
              <a:sym typeface="Arial"/>
            </a:endParaRPr>
          </a:p>
        </p:txBody>
      </p:sp>
      <p:pic>
        <p:nvPicPr>
          <p:cNvPr descr="Heart with pulse" id="480" name="Google Shape;480;p7"/>
          <p:cNvPicPr preferRelativeResize="0"/>
          <p:nvPr/>
        </p:nvPicPr>
        <p:blipFill rotWithShape="1">
          <a:blip r:embed="rId5">
            <a:alphaModFix/>
          </a:blip>
          <a:srcRect b="0" l="0" r="0" t="0"/>
          <a:stretch/>
        </p:blipFill>
        <p:spPr>
          <a:xfrm>
            <a:off x="5754413" y="3325024"/>
            <a:ext cx="914400" cy="914400"/>
          </a:xfrm>
          <a:prstGeom prst="rect">
            <a:avLst/>
          </a:prstGeom>
          <a:noFill/>
          <a:ln>
            <a:noFill/>
          </a:ln>
        </p:spPr>
      </p:pic>
      <p:sp>
        <p:nvSpPr>
          <p:cNvPr id="481" name="Google Shape;481;p7"/>
          <p:cNvSpPr/>
          <p:nvPr/>
        </p:nvSpPr>
        <p:spPr>
          <a:xfrm>
            <a:off x="8589372" y="2992624"/>
            <a:ext cx="2578500" cy="332400"/>
          </a:xfrm>
          <a:prstGeom prst="rect">
            <a:avLst/>
          </a:prstGeom>
          <a:solidFill>
            <a:schemeClr val="lt1"/>
          </a:solidFill>
          <a:ln cap="flat"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chemeClr val="dk1"/>
                </a:solidFill>
                <a:latin typeface="Twentieth Century"/>
                <a:ea typeface="Twentieth Century"/>
                <a:cs typeface="Twentieth Century"/>
                <a:sym typeface="Twentieth Century"/>
              </a:rPr>
              <a:t>Discounts wo</a:t>
            </a:r>
            <a:r>
              <a:rPr lang="en-GB" sz="1200">
                <a:solidFill>
                  <a:schemeClr val="dk1"/>
                </a:solidFill>
                <a:latin typeface="Twentieth Century"/>
                <a:ea typeface="Twentieth Century"/>
                <a:cs typeface="Twentieth Century"/>
                <a:sym typeface="Twentieth Century"/>
              </a:rPr>
              <a:t>rk to change brands</a:t>
            </a:r>
            <a:endParaRPr b="0" i="0" sz="1400" u="none" cap="none" strike="noStrike">
              <a:solidFill>
                <a:srgbClr val="000000"/>
              </a:solidFill>
              <a:latin typeface="Arial"/>
              <a:ea typeface="Arial"/>
              <a:cs typeface="Arial"/>
              <a:sym typeface="Arial"/>
            </a:endParaRPr>
          </a:p>
        </p:txBody>
      </p:sp>
      <p:pic>
        <p:nvPicPr>
          <p:cNvPr descr="Coins" id="482" name="Google Shape;482;p7"/>
          <p:cNvPicPr preferRelativeResize="0"/>
          <p:nvPr/>
        </p:nvPicPr>
        <p:blipFill rotWithShape="1">
          <a:blip r:embed="rId6">
            <a:alphaModFix/>
          </a:blip>
          <a:srcRect b="0" l="0" r="0" t="0"/>
          <a:stretch/>
        </p:blipFill>
        <p:spPr>
          <a:xfrm>
            <a:off x="9418010" y="2084916"/>
            <a:ext cx="914400" cy="914400"/>
          </a:xfrm>
          <a:prstGeom prst="rect">
            <a:avLst/>
          </a:prstGeom>
          <a:noFill/>
          <a:ln>
            <a:noFill/>
          </a:ln>
        </p:spPr>
      </p:pic>
      <p:pic>
        <p:nvPicPr>
          <p:cNvPr descr="Shopping basket" id="483" name="Google Shape;483;p7"/>
          <p:cNvPicPr preferRelativeResize="0"/>
          <p:nvPr/>
        </p:nvPicPr>
        <p:blipFill rotWithShape="1">
          <a:blip r:embed="rId7">
            <a:alphaModFix/>
          </a:blip>
          <a:srcRect b="0" l="0" r="0" t="0"/>
          <a:stretch/>
        </p:blipFill>
        <p:spPr>
          <a:xfrm>
            <a:off x="9418010" y="4266940"/>
            <a:ext cx="914400" cy="914400"/>
          </a:xfrm>
          <a:prstGeom prst="rect">
            <a:avLst/>
          </a:prstGeom>
          <a:noFill/>
          <a:ln>
            <a:noFill/>
          </a:ln>
        </p:spPr>
      </p:pic>
      <p:sp>
        <p:nvSpPr>
          <p:cNvPr id="484" name="Google Shape;484;p7"/>
          <p:cNvSpPr/>
          <p:nvPr/>
        </p:nvSpPr>
        <p:spPr>
          <a:xfrm>
            <a:off x="8589372" y="5212567"/>
            <a:ext cx="2578500" cy="332400"/>
          </a:xfrm>
          <a:prstGeom prst="rect">
            <a:avLst/>
          </a:prstGeom>
          <a:solidFill>
            <a:schemeClr val="lt1"/>
          </a:solidFill>
          <a:ln cap="flat"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chemeClr val="dk1"/>
                </a:solidFill>
                <a:latin typeface="Twentieth Century"/>
                <a:ea typeface="Twentieth Century"/>
                <a:cs typeface="Twentieth Century"/>
                <a:sym typeface="Twentieth Century"/>
              </a:rPr>
              <a:t>Less Variety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41"/>
          <p:cNvSpPr txBox="1"/>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marR="0" rtl="0" algn="l">
              <a:lnSpc>
                <a:spcPct val="80000"/>
              </a:lnSpc>
              <a:spcBef>
                <a:spcPts val="0"/>
              </a:spcBef>
              <a:spcAft>
                <a:spcPts val="0"/>
              </a:spcAft>
              <a:buClr>
                <a:srgbClr val="000000"/>
              </a:buClr>
              <a:buSzPts val="3500"/>
              <a:buFont typeface="Arial"/>
              <a:buNone/>
            </a:pPr>
            <a:r>
              <a:rPr b="0" i="0" lang="en-GB" sz="3500" u="none" cap="none" strike="noStrike">
                <a:solidFill>
                  <a:srgbClr val="000000"/>
                </a:solidFill>
                <a:latin typeface="Arial"/>
                <a:ea typeface="Arial"/>
                <a:cs typeface="Arial"/>
                <a:sym typeface="Arial"/>
              </a:rPr>
              <a:t>A WAY TO FORECAST – </a:t>
            </a:r>
            <a:r>
              <a:rPr b="0" i="0" lang="en-GB" sz="3500" u="none" cap="none" strike="noStrike">
                <a:solidFill>
                  <a:srgbClr val="93C47D"/>
                </a:solidFill>
                <a:latin typeface="Arial"/>
                <a:ea typeface="Arial"/>
                <a:cs typeface="Arial"/>
                <a:sym typeface="Arial"/>
              </a:rPr>
              <a:t>INDUSTRY CAGR</a:t>
            </a:r>
            <a:endParaRPr b="0" i="0" sz="3500" u="none" cap="none" strike="noStrike">
              <a:solidFill>
                <a:srgbClr val="93C47D"/>
              </a:solidFill>
              <a:latin typeface="Arial"/>
              <a:ea typeface="Arial"/>
              <a:cs typeface="Arial"/>
              <a:sym typeface="Arial"/>
            </a:endParaRPr>
          </a:p>
        </p:txBody>
      </p:sp>
      <p:pic>
        <p:nvPicPr>
          <p:cNvPr id="490" name="Google Shape;490;p41"/>
          <p:cNvPicPr preferRelativeResize="0"/>
          <p:nvPr/>
        </p:nvPicPr>
        <p:blipFill>
          <a:blip r:embed="rId3">
            <a:alphaModFix/>
          </a:blip>
          <a:stretch>
            <a:fillRect/>
          </a:stretch>
        </p:blipFill>
        <p:spPr>
          <a:xfrm>
            <a:off x="3338625" y="2359939"/>
            <a:ext cx="5514750" cy="3843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44"/>
          <p:cNvSpPr txBox="1"/>
          <p:nvPr>
            <p:ph type="title"/>
          </p:nvPr>
        </p:nvSpPr>
        <p:spPr>
          <a:xfrm>
            <a:off x="1024125" y="585224"/>
            <a:ext cx="9649500" cy="13542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1800"/>
              <a:buNone/>
            </a:pPr>
            <a:r>
              <a:rPr lang="en-GB">
                <a:solidFill>
                  <a:srgbClr val="93C47D"/>
                </a:solidFill>
              </a:rPr>
              <a:t>GROWING</a:t>
            </a:r>
            <a:r>
              <a:rPr lang="en-GB"/>
              <a:t> MARKET</a:t>
            </a:r>
            <a:endParaRPr/>
          </a:p>
        </p:txBody>
      </p:sp>
      <p:sp>
        <p:nvSpPr>
          <p:cNvPr id="277" name="Google Shape;277;p44"/>
          <p:cNvSpPr txBox="1"/>
          <p:nvPr>
            <p:ph idx="1" type="body"/>
          </p:nvPr>
        </p:nvSpPr>
        <p:spPr>
          <a:xfrm>
            <a:off x="1024125" y="2614700"/>
            <a:ext cx="4698300" cy="4023300"/>
          </a:xfrm>
          <a:prstGeom prst="rect">
            <a:avLst/>
          </a:prstGeom>
          <a:noFill/>
          <a:ln>
            <a:noFill/>
          </a:ln>
        </p:spPr>
        <p:txBody>
          <a:bodyPr anchorCtr="0" anchor="t" bIns="45700" lIns="45700" spcFirstLastPara="1" rIns="45700" wrap="square" tIns="45700">
            <a:noAutofit/>
          </a:bodyPr>
          <a:lstStyle/>
          <a:p>
            <a:pPr indent="-342900" lvl="0" marL="457200" rtl="0" algn="l">
              <a:lnSpc>
                <a:spcPct val="90000"/>
              </a:lnSpc>
              <a:spcBef>
                <a:spcPts val="1200"/>
              </a:spcBef>
              <a:spcAft>
                <a:spcPts val="0"/>
              </a:spcAft>
              <a:buSzPts val="1800"/>
              <a:buChar char="●"/>
            </a:pPr>
            <a:r>
              <a:rPr lang="en-GB"/>
              <a:t>Market size (2018) : </a:t>
            </a:r>
            <a:r>
              <a:rPr b="1" lang="en-GB"/>
              <a:t>1.36bn</a:t>
            </a:r>
            <a:endParaRPr b="1"/>
          </a:p>
        </p:txBody>
      </p:sp>
      <p:pic>
        <p:nvPicPr>
          <p:cNvPr id="278" name="Google Shape;278;p44"/>
          <p:cNvPicPr preferRelativeResize="0"/>
          <p:nvPr/>
        </p:nvPicPr>
        <p:blipFill rotWithShape="1">
          <a:blip r:embed="rId3">
            <a:alphaModFix/>
          </a:blip>
          <a:srcRect b="0" l="0" r="0" t="0"/>
          <a:stretch/>
        </p:blipFill>
        <p:spPr>
          <a:xfrm>
            <a:off x="7621100" y="0"/>
            <a:ext cx="4570900" cy="68579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Google Shape;495;p42"/>
          <p:cNvSpPr txBox="1"/>
          <p:nvPr/>
        </p:nvSpPr>
        <p:spPr>
          <a:xfrm>
            <a:off x="1024125" y="585225"/>
            <a:ext cx="11053800" cy="1499700"/>
          </a:xfrm>
          <a:prstGeom prst="rect">
            <a:avLst/>
          </a:prstGeom>
          <a:noFill/>
          <a:ln>
            <a:noFill/>
          </a:ln>
        </p:spPr>
        <p:txBody>
          <a:bodyPr anchorCtr="0" anchor="ctr" bIns="45700" lIns="91425" spcFirstLastPara="1" rIns="91425" wrap="square" tIns="45700">
            <a:normAutofit/>
          </a:bodyPr>
          <a:lstStyle/>
          <a:p>
            <a:pPr indent="0" lvl="0" marL="0" marR="0" rtl="0" algn="l">
              <a:lnSpc>
                <a:spcPct val="80000"/>
              </a:lnSpc>
              <a:spcBef>
                <a:spcPts val="0"/>
              </a:spcBef>
              <a:spcAft>
                <a:spcPts val="0"/>
              </a:spcAft>
              <a:buClr>
                <a:srgbClr val="000000"/>
              </a:buClr>
              <a:buSzPts val="3500"/>
              <a:buFont typeface="Arial"/>
              <a:buNone/>
            </a:pPr>
            <a:r>
              <a:rPr b="0" i="0" lang="en-GB" sz="3500" u="none" cap="none" strike="noStrike">
                <a:solidFill>
                  <a:srgbClr val="000000"/>
                </a:solidFill>
                <a:latin typeface="Arial"/>
                <a:ea typeface="Arial"/>
                <a:cs typeface="Arial"/>
                <a:sym typeface="Arial"/>
              </a:rPr>
              <a:t>BE WARY OF </a:t>
            </a:r>
            <a:r>
              <a:rPr b="0" i="0" lang="en-GB" sz="3500" u="none" cap="none" strike="noStrike">
                <a:solidFill>
                  <a:srgbClr val="93C47D"/>
                </a:solidFill>
                <a:latin typeface="Arial"/>
                <a:ea typeface="Arial"/>
                <a:cs typeface="Arial"/>
                <a:sym typeface="Arial"/>
              </a:rPr>
              <a:t>DISPOSABLE INCOME</a:t>
            </a:r>
            <a:endParaRPr b="0" i="0" sz="1400" u="none" cap="none" strike="noStrike">
              <a:solidFill>
                <a:srgbClr val="93C47D"/>
              </a:solidFill>
              <a:latin typeface="Arial"/>
              <a:ea typeface="Arial"/>
              <a:cs typeface="Arial"/>
              <a:sym typeface="Arial"/>
            </a:endParaRPr>
          </a:p>
        </p:txBody>
      </p:sp>
      <p:sp>
        <p:nvSpPr>
          <p:cNvPr id="496" name="Google Shape;496;p42"/>
          <p:cNvSpPr txBox="1"/>
          <p:nvPr/>
        </p:nvSpPr>
        <p:spPr>
          <a:xfrm>
            <a:off x="9522300" y="6469200"/>
            <a:ext cx="2669700" cy="38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Twentieth Century"/>
                <a:ea typeface="Twentieth Century"/>
                <a:cs typeface="Twentieth Century"/>
                <a:sym typeface="Twentieth Century"/>
              </a:rPr>
              <a:t>Source: Eurostats, Statista, FMI</a:t>
            </a:r>
            <a:endParaRPr b="0" i="0" sz="1400" u="none" cap="none" strike="noStrike">
              <a:solidFill>
                <a:srgbClr val="000000"/>
              </a:solidFill>
              <a:latin typeface="Twentieth Century"/>
              <a:ea typeface="Twentieth Century"/>
              <a:cs typeface="Twentieth Century"/>
              <a:sym typeface="Twentieth Century"/>
            </a:endParaRPr>
          </a:p>
        </p:txBody>
      </p:sp>
      <p:pic>
        <p:nvPicPr>
          <p:cNvPr id="497" name="Google Shape;497;p42"/>
          <p:cNvPicPr preferRelativeResize="0"/>
          <p:nvPr/>
        </p:nvPicPr>
        <p:blipFill>
          <a:blip r:embed="rId3">
            <a:alphaModFix/>
          </a:blip>
          <a:stretch>
            <a:fillRect/>
          </a:stretch>
        </p:blipFill>
        <p:spPr>
          <a:xfrm>
            <a:off x="1942838" y="1807350"/>
            <a:ext cx="8306318" cy="44682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Google Shape;502;p1"/>
          <p:cNvSpPr txBox="1"/>
          <p:nvPr/>
        </p:nvSpPr>
        <p:spPr>
          <a:xfrm>
            <a:off x="1024125" y="585225"/>
            <a:ext cx="11053800" cy="1499700"/>
          </a:xfrm>
          <a:prstGeom prst="rect">
            <a:avLst/>
          </a:prstGeom>
          <a:noFill/>
          <a:ln>
            <a:noFill/>
          </a:ln>
        </p:spPr>
        <p:txBody>
          <a:bodyPr anchorCtr="0" anchor="ctr" bIns="45700" lIns="91425" spcFirstLastPara="1" rIns="91425" wrap="square" tIns="45700">
            <a:normAutofit/>
          </a:bodyPr>
          <a:lstStyle/>
          <a:p>
            <a:pPr indent="0" lvl="0" marL="0" marR="0" rtl="0" algn="l">
              <a:lnSpc>
                <a:spcPct val="80000"/>
              </a:lnSpc>
              <a:spcBef>
                <a:spcPts val="0"/>
              </a:spcBef>
              <a:spcAft>
                <a:spcPts val="0"/>
              </a:spcAft>
              <a:buClr>
                <a:srgbClr val="000000"/>
              </a:buClr>
              <a:buSzPts val="3500"/>
              <a:buFont typeface="Arial"/>
              <a:buNone/>
            </a:pPr>
            <a:r>
              <a:rPr b="0" i="0" lang="en-GB" sz="3500" u="none" cap="none" strike="noStrike">
                <a:solidFill>
                  <a:srgbClr val="000000"/>
                </a:solidFill>
                <a:latin typeface="Arial"/>
                <a:ea typeface="Arial"/>
                <a:cs typeface="Arial"/>
                <a:sym typeface="Arial"/>
              </a:rPr>
              <a:t>IT CAN </a:t>
            </a:r>
            <a:r>
              <a:rPr b="0" i="0" lang="en-GB" sz="3500" u="none" cap="none" strike="noStrike">
                <a:solidFill>
                  <a:srgbClr val="93C47D"/>
                </a:solidFill>
                <a:latin typeface="Arial"/>
                <a:ea typeface="Arial"/>
                <a:cs typeface="Arial"/>
                <a:sym typeface="Arial"/>
              </a:rPr>
              <a:t>DECREASE STORE SALES</a:t>
            </a:r>
            <a:endParaRPr b="0" i="0" sz="3500" u="none" cap="none" strike="noStrike">
              <a:solidFill>
                <a:srgbClr val="93C47D"/>
              </a:solidFill>
              <a:latin typeface="Arial"/>
              <a:ea typeface="Arial"/>
              <a:cs typeface="Arial"/>
              <a:sym typeface="Arial"/>
            </a:endParaRPr>
          </a:p>
        </p:txBody>
      </p:sp>
      <p:sp>
        <p:nvSpPr>
          <p:cNvPr id="503" name="Google Shape;503;p1"/>
          <p:cNvSpPr txBox="1"/>
          <p:nvPr/>
        </p:nvSpPr>
        <p:spPr>
          <a:xfrm>
            <a:off x="9522300" y="6469200"/>
            <a:ext cx="2669700" cy="38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Twentieth Century"/>
                <a:ea typeface="Twentieth Century"/>
                <a:cs typeface="Twentieth Century"/>
                <a:sym typeface="Twentieth Century"/>
              </a:rPr>
              <a:t>Source: Eurostats, Statista, FMI</a:t>
            </a:r>
            <a:endParaRPr b="0" i="0" sz="1400" u="none" cap="none" strike="noStrike">
              <a:solidFill>
                <a:srgbClr val="000000"/>
              </a:solidFill>
              <a:latin typeface="Twentieth Century"/>
              <a:ea typeface="Twentieth Century"/>
              <a:cs typeface="Twentieth Century"/>
              <a:sym typeface="Twentieth Century"/>
            </a:endParaRPr>
          </a:p>
        </p:txBody>
      </p:sp>
      <p:pic>
        <p:nvPicPr>
          <p:cNvPr id="504" name="Google Shape;504;p1"/>
          <p:cNvPicPr preferRelativeResize="0"/>
          <p:nvPr/>
        </p:nvPicPr>
        <p:blipFill>
          <a:blip r:embed="rId3">
            <a:alphaModFix/>
          </a:blip>
          <a:stretch>
            <a:fillRect/>
          </a:stretch>
        </p:blipFill>
        <p:spPr>
          <a:xfrm>
            <a:off x="3793038" y="2028750"/>
            <a:ext cx="4605925" cy="44404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pic>
        <p:nvPicPr>
          <p:cNvPr id="509" name="Google Shape;509;g70ae617cb7_2_34"/>
          <p:cNvPicPr preferRelativeResize="0"/>
          <p:nvPr/>
        </p:nvPicPr>
        <p:blipFill rotWithShape="1">
          <a:blip r:embed="rId3">
            <a:alphaModFix/>
          </a:blip>
          <a:srcRect b="0" l="0" r="0" t="0"/>
          <a:stretch/>
        </p:blipFill>
        <p:spPr>
          <a:xfrm>
            <a:off x="0" y="690037"/>
            <a:ext cx="6431575" cy="5477925"/>
          </a:xfrm>
          <a:prstGeom prst="rect">
            <a:avLst/>
          </a:prstGeom>
          <a:noFill/>
          <a:ln>
            <a:noFill/>
          </a:ln>
        </p:spPr>
      </p:pic>
      <p:pic>
        <p:nvPicPr>
          <p:cNvPr id="510" name="Google Shape;510;g70ae617cb7_2_34"/>
          <p:cNvPicPr preferRelativeResize="0"/>
          <p:nvPr/>
        </p:nvPicPr>
        <p:blipFill>
          <a:blip r:embed="rId4">
            <a:alphaModFix/>
          </a:blip>
          <a:stretch>
            <a:fillRect/>
          </a:stretch>
        </p:blipFill>
        <p:spPr>
          <a:xfrm>
            <a:off x="5760425" y="0"/>
            <a:ext cx="6431574" cy="6858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pic>
        <p:nvPicPr>
          <p:cNvPr descr="https://d2wvksc3i53c0p.cloudfront.net/media/catalog/product/optimized/0/a/0a7690935a99003c9778b265ca993d19/ck_1.png" id="515" name="Google Shape;515;p3"/>
          <p:cNvPicPr preferRelativeResize="0"/>
          <p:nvPr/>
        </p:nvPicPr>
        <p:blipFill rotWithShape="1">
          <a:blip r:embed="rId3">
            <a:alphaModFix/>
          </a:blip>
          <a:srcRect b="0" l="0" r="0" t="0"/>
          <a:stretch/>
        </p:blipFill>
        <p:spPr>
          <a:xfrm>
            <a:off x="4319588" y="0"/>
            <a:ext cx="3552825" cy="6858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519" name="Shape 519"/>
        <p:cNvGrpSpPr/>
        <p:nvPr/>
      </p:nvGrpSpPr>
      <p:grpSpPr>
        <a:xfrm>
          <a:off x="0" y="0"/>
          <a:ext cx="0" cy="0"/>
          <a:chOff x="0" y="0"/>
          <a:chExt cx="0" cy="0"/>
        </a:xfrm>
      </p:grpSpPr>
      <p:pic>
        <p:nvPicPr>
          <p:cNvPr id="520" name="Google Shape;520;g6aeb1d9780_13_1"/>
          <p:cNvPicPr preferRelativeResize="0"/>
          <p:nvPr/>
        </p:nvPicPr>
        <p:blipFill>
          <a:blip r:embed="rId3">
            <a:alphaModFix/>
          </a:blip>
          <a:stretch>
            <a:fillRect/>
          </a:stretch>
        </p:blipFill>
        <p:spPr>
          <a:xfrm>
            <a:off x="2893150" y="0"/>
            <a:ext cx="9348499" cy="6858001"/>
          </a:xfrm>
          <a:prstGeom prst="rect">
            <a:avLst/>
          </a:prstGeom>
          <a:noFill/>
          <a:ln>
            <a:noFill/>
          </a:ln>
        </p:spPr>
      </p:pic>
      <p:sp>
        <p:nvSpPr>
          <p:cNvPr id="521" name="Google Shape;521;g6aeb1d9780_13_1"/>
          <p:cNvSpPr txBox="1"/>
          <p:nvPr>
            <p:ph idx="4294967295" type="body"/>
          </p:nvPr>
        </p:nvSpPr>
        <p:spPr>
          <a:xfrm>
            <a:off x="48226" y="1417350"/>
            <a:ext cx="2788200" cy="4023300"/>
          </a:xfrm>
          <a:prstGeom prst="rect">
            <a:avLst/>
          </a:prstGeom>
          <a:noFill/>
          <a:ln>
            <a:noFill/>
          </a:ln>
        </p:spPr>
        <p:txBody>
          <a:bodyPr anchorCtr="0" anchor="t" bIns="45700" lIns="45700" spcFirstLastPara="1" rIns="45700" wrap="square" tIns="45700">
            <a:noAutofit/>
          </a:bodyPr>
          <a:lstStyle/>
          <a:p>
            <a:pPr indent="-381000" lvl="0" marL="457200" rtl="0" algn="l">
              <a:lnSpc>
                <a:spcPct val="90000"/>
              </a:lnSpc>
              <a:spcBef>
                <a:spcPts val="1200"/>
              </a:spcBef>
              <a:spcAft>
                <a:spcPts val="0"/>
              </a:spcAft>
              <a:buClr>
                <a:srgbClr val="FFFFFF"/>
              </a:buClr>
              <a:buSzPts val="2400"/>
              <a:buChar char="●"/>
            </a:pPr>
            <a:r>
              <a:rPr b="1" lang="en-GB" sz="2400">
                <a:solidFill>
                  <a:srgbClr val="FFFFFF"/>
                </a:solidFill>
              </a:rPr>
              <a:t>Locally Brewed</a:t>
            </a:r>
            <a:br>
              <a:rPr lang="en-GB" sz="2400">
                <a:solidFill>
                  <a:srgbClr val="FFFFFF"/>
                </a:solidFill>
              </a:rPr>
            </a:br>
            <a:endParaRPr sz="2400">
              <a:solidFill>
                <a:srgbClr val="FFFFFF"/>
              </a:solidFill>
            </a:endParaRPr>
          </a:p>
          <a:p>
            <a:pPr indent="-381000" lvl="0" marL="457200" rtl="0" algn="l">
              <a:lnSpc>
                <a:spcPct val="90000"/>
              </a:lnSpc>
              <a:spcBef>
                <a:spcPts val="0"/>
              </a:spcBef>
              <a:spcAft>
                <a:spcPts val="0"/>
              </a:spcAft>
              <a:buClr>
                <a:srgbClr val="FFFFFF"/>
              </a:buClr>
              <a:buSzPts val="2400"/>
              <a:buChar char="●"/>
            </a:pPr>
            <a:r>
              <a:rPr b="1" lang="en-GB" sz="2400">
                <a:solidFill>
                  <a:srgbClr val="FFFFFF"/>
                </a:solidFill>
              </a:rPr>
              <a:t>Need</a:t>
            </a:r>
            <a:r>
              <a:rPr b="1" lang="en-GB" sz="2400">
                <a:solidFill>
                  <a:srgbClr val="FFFFFF"/>
                </a:solidFill>
              </a:rPr>
              <a:t> Premium Branding </a:t>
            </a:r>
            <a:br>
              <a:rPr lang="en-GB" sz="2400">
                <a:solidFill>
                  <a:srgbClr val="FFFFFF"/>
                </a:solidFill>
              </a:rPr>
            </a:br>
            <a:endParaRPr sz="2400">
              <a:solidFill>
                <a:srgbClr val="FFFFFF"/>
              </a:solidFill>
            </a:endParaRPr>
          </a:p>
          <a:p>
            <a:pPr indent="-381000" lvl="0" marL="457200" rtl="0" algn="l">
              <a:lnSpc>
                <a:spcPct val="90000"/>
              </a:lnSpc>
              <a:spcBef>
                <a:spcPts val="0"/>
              </a:spcBef>
              <a:spcAft>
                <a:spcPts val="0"/>
              </a:spcAft>
              <a:buClr>
                <a:srgbClr val="FFFFFF"/>
              </a:buClr>
              <a:buSzPts val="2400"/>
              <a:buChar char="●"/>
            </a:pPr>
            <a:r>
              <a:rPr b="1" lang="en-GB" sz="2400">
                <a:solidFill>
                  <a:srgbClr val="FFFFFF"/>
                </a:solidFill>
              </a:rPr>
              <a:t>Personalized Artist</a:t>
            </a:r>
            <a:br>
              <a:rPr b="1" lang="en-GB" sz="2400">
                <a:solidFill>
                  <a:srgbClr val="FFFFFF"/>
                </a:solidFill>
              </a:rPr>
            </a:br>
            <a:endParaRPr b="1" sz="2400">
              <a:solidFill>
                <a:srgbClr val="FFFFFF"/>
              </a:solidFill>
            </a:endParaRPr>
          </a:p>
          <a:p>
            <a:pPr indent="-381000" lvl="0" marL="457200" rtl="0" algn="l">
              <a:lnSpc>
                <a:spcPct val="90000"/>
              </a:lnSpc>
              <a:spcBef>
                <a:spcPts val="0"/>
              </a:spcBef>
              <a:spcAft>
                <a:spcPts val="0"/>
              </a:spcAft>
              <a:buClr>
                <a:srgbClr val="FFFFFF"/>
              </a:buClr>
              <a:buSzPts val="2400"/>
              <a:buChar char="●"/>
            </a:pPr>
            <a:r>
              <a:rPr b="1" lang="en-GB" sz="2400">
                <a:solidFill>
                  <a:schemeClr val="lt1"/>
                </a:solidFill>
              </a:rPr>
              <a:t>Artisan and Zero Alcohol</a:t>
            </a:r>
            <a:endParaRPr b="1" sz="24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520"/>
                                        </p:tgtEl>
                                        <p:attrNameLst>
                                          <p:attrName>style.visibility</p:attrName>
                                        </p:attrNameLst>
                                      </p:cBhvr>
                                      <p:to>
                                        <p:strVal val="visible"/>
                                      </p:to>
                                    </p:set>
                                    <p:anim calcmode="lin" valueType="num">
                                      <p:cBhvr additive="base">
                                        <p:cTn dur="5000"/>
                                        <p:tgtEl>
                                          <p:spTgt spid="520"/>
                                        </p:tgtEl>
                                        <p:attrNameLst>
                                          <p:attrName>ppt_w</p:attrName>
                                        </p:attrNameLst>
                                      </p:cBhvr>
                                      <p:tavLst>
                                        <p:tav fmla="" tm="0">
                                          <p:val>
                                            <p:strVal val="0"/>
                                          </p:val>
                                        </p:tav>
                                        <p:tav fmla="" tm="100000">
                                          <p:val>
                                            <p:strVal val="#ppt_w"/>
                                          </p:val>
                                        </p:tav>
                                      </p:tavLst>
                                    </p:anim>
                                    <p:anim calcmode="lin" valueType="num">
                                      <p:cBhvr additive="base">
                                        <p:cTn dur="5000"/>
                                        <p:tgtEl>
                                          <p:spTgt spid="52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pic>
        <p:nvPicPr>
          <p:cNvPr id="526" name="Google Shape;526;g6aeb1d9780_2_5"/>
          <p:cNvPicPr preferRelativeResize="0"/>
          <p:nvPr/>
        </p:nvPicPr>
        <p:blipFill>
          <a:blip r:embed="rId3">
            <a:alphaModFix/>
          </a:blip>
          <a:stretch>
            <a:fillRect/>
          </a:stretch>
        </p:blipFill>
        <p:spPr>
          <a:xfrm>
            <a:off x="0" y="0"/>
            <a:ext cx="12191998" cy="6858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530" name="Shape 530"/>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4" name="Shape 534"/>
        <p:cNvGrpSpPr/>
        <p:nvPr/>
      </p:nvGrpSpPr>
      <p:grpSpPr>
        <a:xfrm>
          <a:off x="0" y="0"/>
          <a:ext cx="0" cy="0"/>
          <a:chOff x="0" y="0"/>
          <a:chExt cx="0" cy="0"/>
        </a:xfrm>
      </p:grpSpPr>
      <p:sp>
        <p:nvSpPr>
          <p:cNvPr id="535" name="Google Shape;535;g6ae1f5b963_0_0"/>
          <p:cNvSpPr txBox="1"/>
          <p:nvPr>
            <p:ph type="title"/>
          </p:nvPr>
        </p:nvSpPr>
        <p:spPr>
          <a:xfrm>
            <a:off x="1024128" y="585216"/>
            <a:ext cx="9720000" cy="1499700"/>
          </a:xfrm>
          <a:prstGeom prst="rect">
            <a:avLst/>
          </a:prstGeom>
          <a:noFill/>
          <a:ln>
            <a:noFill/>
          </a:ln>
        </p:spPr>
        <p:txBody>
          <a:bodyPr anchorCtr="0" anchor="ctr" bIns="45700" lIns="91425" spcFirstLastPara="1" rIns="91425" wrap="square" tIns="45700">
            <a:noAutofit/>
          </a:bodyPr>
          <a:lstStyle/>
          <a:p>
            <a:pPr indent="0" lvl="0" marL="0" rtl="0" algn="l">
              <a:lnSpc>
                <a:spcPct val="80000"/>
              </a:lnSpc>
              <a:spcBef>
                <a:spcPts val="0"/>
              </a:spcBef>
              <a:spcAft>
                <a:spcPts val="0"/>
              </a:spcAft>
              <a:buSzPts val="1800"/>
              <a:buNone/>
            </a:pPr>
            <a:r>
              <a:rPr lang="en-GB"/>
              <a:t>Zero and without alcohol </a:t>
            </a:r>
            <a:endParaRPr/>
          </a:p>
        </p:txBody>
      </p:sp>
      <p:sp>
        <p:nvSpPr>
          <p:cNvPr id="536" name="Google Shape;536;g6ae1f5b963_0_0"/>
          <p:cNvSpPr txBox="1"/>
          <p:nvPr>
            <p:ph idx="1" type="body"/>
          </p:nvPr>
        </p:nvSpPr>
        <p:spPr>
          <a:xfrm>
            <a:off x="1024127" y="2286000"/>
            <a:ext cx="3895800" cy="4023300"/>
          </a:xfrm>
          <a:prstGeom prst="rect">
            <a:avLst/>
          </a:prstGeom>
          <a:noFill/>
          <a:ln>
            <a:noFill/>
          </a:ln>
        </p:spPr>
        <p:txBody>
          <a:bodyPr anchorCtr="0" anchor="t" bIns="45700" lIns="45700" spcFirstLastPara="1" rIns="45700" wrap="square" tIns="45700">
            <a:noAutofit/>
          </a:bodyPr>
          <a:lstStyle/>
          <a:p>
            <a:pPr indent="-342900" lvl="0" marL="457200" rtl="0" algn="l">
              <a:lnSpc>
                <a:spcPct val="90000"/>
              </a:lnSpc>
              <a:spcBef>
                <a:spcPts val="1200"/>
              </a:spcBef>
              <a:spcAft>
                <a:spcPts val="0"/>
              </a:spcAft>
              <a:buSzPts val="1800"/>
              <a:buChar char="●"/>
            </a:pPr>
            <a:r>
              <a:rPr lang="en-GB"/>
              <a:t>Spain is a leading market for this categories. </a:t>
            </a:r>
            <a:endParaRPr/>
          </a:p>
          <a:p>
            <a:pPr indent="-342900" lvl="0" marL="457200" rtl="0" algn="l">
              <a:lnSpc>
                <a:spcPct val="90000"/>
              </a:lnSpc>
              <a:spcBef>
                <a:spcPts val="0"/>
              </a:spcBef>
              <a:spcAft>
                <a:spcPts val="0"/>
              </a:spcAft>
              <a:buSzPts val="1800"/>
              <a:buChar char="●"/>
            </a:pPr>
            <a:r>
              <a:rPr lang="en-GB"/>
              <a:t>Considered healthy and the way is served does not affect the flavour. </a:t>
            </a:r>
            <a:endParaRPr/>
          </a:p>
          <a:p>
            <a:pPr indent="-342900" lvl="0" marL="457200" rtl="0" algn="l">
              <a:lnSpc>
                <a:spcPct val="90000"/>
              </a:lnSpc>
              <a:spcBef>
                <a:spcPts val="0"/>
              </a:spcBef>
              <a:spcAft>
                <a:spcPts val="0"/>
              </a:spcAft>
              <a:buSzPts val="1800"/>
              <a:buChar char="●"/>
            </a:pPr>
            <a:r>
              <a:rPr lang="en-GB"/>
              <a:t>Spanish beer culture is centered around social gatherings and food.</a:t>
            </a:r>
            <a:endParaRPr/>
          </a:p>
          <a:p>
            <a:pPr indent="-342900" lvl="0" marL="457200" rtl="0" algn="l">
              <a:lnSpc>
                <a:spcPct val="90000"/>
              </a:lnSpc>
              <a:spcBef>
                <a:spcPts val="0"/>
              </a:spcBef>
              <a:spcAft>
                <a:spcPts val="0"/>
              </a:spcAft>
              <a:buSzPts val="1800"/>
              <a:buChar char="●"/>
            </a:pPr>
            <a:r>
              <a:rPr lang="en-GB"/>
              <a:t>Spain is leader in non-alcoholic beer exportation. </a:t>
            </a:r>
            <a:endParaRPr/>
          </a:p>
        </p:txBody>
      </p:sp>
      <p:pic>
        <p:nvPicPr>
          <p:cNvPr id="537" name="Google Shape;537;g6ae1f5b963_0_0"/>
          <p:cNvPicPr preferRelativeResize="0"/>
          <p:nvPr/>
        </p:nvPicPr>
        <p:blipFill rotWithShape="1">
          <a:blip r:embed="rId3">
            <a:alphaModFix/>
          </a:blip>
          <a:srcRect b="0" l="0" r="0" t="0"/>
          <a:stretch/>
        </p:blipFill>
        <p:spPr>
          <a:xfrm>
            <a:off x="5141025" y="2286000"/>
            <a:ext cx="6860500" cy="34724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pic>
        <p:nvPicPr>
          <p:cNvPr id="542" name="Google Shape;542;g6aeb1d9780_7_0"/>
          <p:cNvPicPr preferRelativeResize="0"/>
          <p:nvPr/>
        </p:nvPicPr>
        <p:blipFill>
          <a:blip r:embed="rId3">
            <a:alphaModFix/>
          </a:blip>
          <a:stretch>
            <a:fillRect/>
          </a:stretch>
        </p:blipFill>
        <p:spPr>
          <a:xfrm>
            <a:off x="0" y="0"/>
            <a:ext cx="12191998"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pic>
        <p:nvPicPr>
          <p:cNvPr id="283" name="Google Shape;283;p45"/>
          <p:cNvPicPr preferRelativeResize="0"/>
          <p:nvPr/>
        </p:nvPicPr>
        <p:blipFill rotWithShape="1">
          <a:blip r:embed="rId3">
            <a:alphaModFix/>
          </a:blip>
          <a:srcRect b="0" l="0" r="0" t="0"/>
          <a:stretch/>
        </p:blipFill>
        <p:spPr>
          <a:xfrm>
            <a:off x="2670463" y="1903651"/>
            <a:ext cx="6851073" cy="4795751"/>
          </a:xfrm>
          <a:prstGeom prst="rect">
            <a:avLst/>
          </a:prstGeom>
          <a:noFill/>
          <a:ln>
            <a:noFill/>
          </a:ln>
        </p:spPr>
      </p:pic>
      <p:sp>
        <p:nvSpPr>
          <p:cNvPr id="284" name="Google Shape;284;p45"/>
          <p:cNvSpPr txBox="1"/>
          <p:nvPr>
            <p:ph type="title"/>
          </p:nvPr>
        </p:nvSpPr>
        <p:spPr>
          <a:xfrm>
            <a:off x="1024125" y="585225"/>
            <a:ext cx="11167800" cy="14997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1800"/>
              <a:buNone/>
            </a:pPr>
            <a:r>
              <a:rPr lang="en-GB"/>
              <a:t>WITH </a:t>
            </a:r>
            <a:r>
              <a:rPr lang="en-GB">
                <a:solidFill>
                  <a:srgbClr val="93C47D"/>
                </a:solidFill>
              </a:rPr>
              <a:t>HIGH VOLATILITY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46"/>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1800"/>
              <a:buNone/>
            </a:pPr>
            <a:r>
              <a:rPr lang="en-GB">
                <a:solidFill>
                  <a:srgbClr val="000000"/>
                </a:solidFill>
              </a:rPr>
              <a:t>AND</a:t>
            </a:r>
            <a:r>
              <a:rPr lang="en-GB">
                <a:solidFill>
                  <a:srgbClr val="93C47D"/>
                </a:solidFill>
              </a:rPr>
              <a:t> QUARTERLY</a:t>
            </a:r>
            <a:r>
              <a:rPr lang="en-GB"/>
              <a:t> SEASONALITY</a:t>
            </a:r>
            <a:endParaRPr/>
          </a:p>
        </p:txBody>
      </p:sp>
      <p:pic>
        <p:nvPicPr>
          <p:cNvPr descr="A close up of a logo&#10;&#10;Description automatically generated" id="290" name="Google Shape;290;p46"/>
          <p:cNvPicPr preferRelativeResize="0"/>
          <p:nvPr/>
        </p:nvPicPr>
        <p:blipFill rotWithShape="1">
          <a:blip r:embed="rId3">
            <a:alphaModFix/>
          </a:blip>
          <a:srcRect b="0" l="0" r="0" t="0"/>
          <a:stretch/>
        </p:blipFill>
        <p:spPr>
          <a:xfrm>
            <a:off x="2929716" y="2084832"/>
            <a:ext cx="6332569" cy="443279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7"/>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1800"/>
              <a:buNone/>
            </a:pPr>
            <a:r>
              <a:rPr lang="en-GB"/>
              <a:t>DUE TO </a:t>
            </a:r>
            <a:r>
              <a:rPr lang="en-GB">
                <a:solidFill>
                  <a:srgbClr val="93C47D"/>
                </a:solidFill>
              </a:rPr>
              <a:t>TEMP AFFECTS</a:t>
            </a:r>
            <a:endParaRPr>
              <a:solidFill>
                <a:srgbClr val="FF9900"/>
              </a:solidFill>
            </a:endParaRPr>
          </a:p>
        </p:txBody>
      </p:sp>
      <p:pic>
        <p:nvPicPr>
          <p:cNvPr descr="A screenshot of a cell phone&#10;&#10;Description automatically generated" id="296" name="Google Shape;296;p47"/>
          <p:cNvPicPr preferRelativeResize="0"/>
          <p:nvPr/>
        </p:nvPicPr>
        <p:blipFill rotWithShape="1">
          <a:blip r:embed="rId3">
            <a:alphaModFix/>
          </a:blip>
          <a:srcRect b="0" l="0" r="0" t="0"/>
          <a:stretch/>
        </p:blipFill>
        <p:spPr>
          <a:xfrm>
            <a:off x="3075622" y="2018798"/>
            <a:ext cx="6040755" cy="477316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pic>
        <p:nvPicPr>
          <p:cNvPr id="301" name="Google Shape;301;g70ae617cb7_2_147"/>
          <p:cNvPicPr preferRelativeResize="0"/>
          <p:nvPr/>
        </p:nvPicPr>
        <p:blipFill rotWithShape="1">
          <a:blip r:embed="rId3">
            <a:alphaModFix/>
          </a:blip>
          <a:srcRect b="0" l="0" r="0" t="0"/>
          <a:stretch/>
        </p:blipFill>
        <p:spPr>
          <a:xfrm>
            <a:off x="152400" y="0"/>
            <a:ext cx="12039598" cy="6857999"/>
          </a:xfrm>
          <a:prstGeom prst="rect">
            <a:avLst/>
          </a:prstGeom>
          <a:noFill/>
          <a:ln>
            <a:noFill/>
          </a:ln>
        </p:spPr>
      </p:pic>
      <p:sp>
        <p:nvSpPr>
          <p:cNvPr id="302" name="Google Shape;302;g70ae617cb7_2_147"/>
          <p:cNvSpPr txBox="1"/>
          <p:nvPr>
            <p:ph type="title"/>
          </p:nvPr>
        </p:nvSpPr>
        <p:spPr>
          <a:xfrm>
            <a:off x="3593100" y="81000"/>
            <a:ext cx="5005800" cy="2322000"/>
          </a:xfrm>
          <a:prstGeom prst="rect">
            <a:avLst/>
          </a:prstGeom>
          <a:noFill/>
          <a:ln>
            <a:noFill/>
          </a:ln>
        </p:spPr>
        <p:txBody>
          <a:bodyPr anchorCtr="0" anchor="ctr" bIns="45700" lIns="91425" spcFirstLastPara="1" rIns="91425" wrap="square" tIns="45700">
            <a:noAutofit/>
          </a:bodyPr>
          <a:lstStyle/>
          <a:p>
            <a:pPr indent="0" lvl="0" marL="0" rtl="0" algn="ctr">
              <a:lnSpc>
                <a:spcPct val="80000"/>
              </a:lnSpc>
              <a:spcBef>
                <a:spcPts val="0"/>
              </a:spcBef>
              <a:spcAft>
                <a:spcPts val="0"/>
              </a:spcAft>
              <a:buClr>
                <a:schemeClr val="dk1"/>
              </a:buClr>
              <a:buSzPts val="6600"/>
              <a:buFont typeface="Twentieth Century"/>
              <a:buNone/>
            </a:pPr>
            <a:r>
              <a:rPr lang="en-GB" sz="6600" cap="none">
                <a:solidFill>
                  <a:srgbClr val="FFFFFF"/>
                </a:solidFill>
                <a:highlight>
                  <a:srgbClr val="000000"/>
                </a:highlight>
                <a:latin typeface="Twentieth Century"/>
                <a:ea typeface="Twentieth Century"/>
                <a:cs typeface="Twentieth Century"/>
                <a:sym typeface="Twentieth Century"/>
              </a:rPr>
              <a:t>THE PLAYERS</a:t>
            </a:r>
            <a:endParaRPr>
              <a:solidFill>
                <a:srgbClr val="FFFFFF"/>
              </a:solidFill>
              <a:highlight>
                <a:srgbClr val="000000"/>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4"/>
          <p:cNvSpPr txBox="1"/>
          <p:nvPr>
            <p:ph type="title"/>
          </p:nvPr>
        </p:nvSpPr>
        <p:spPr>
          <a:xfrm>
            <a:off x="643467" y="643467"/>
            <a:ext cx="10284728" cy="5571066"/>
          </a:xfrm>
          <a:prstGeom prst="rect">
            <a:avLst/>
          </a:prstGeom>
          <a:noFill/>
          <a:ln>
            <a:noFill/>
          </a:ln>
        </p:spPr>
        <p:txBody>
          <a:bodyPr anchorCtr="0" anchor="ctr" bIns="45700" lIns="91425" spcFirstLastPara="1" rIns="91425" wrap="square" tIns="45700">
            <a:normAutofit/>
          </a:bodyPr>
          <a:lstStyle/>
          <a:p>
            <a:pPr indent="0" lvl="0" marL="0" rtl="0" algn="r">
              <a:lnSpc>
                <a:spcPct val="80000"/>
              </a:lnSpc>
              <a:spcBef>
                <a:spcPts val="0"/>
              </a:spcBef>
              <a:spcAft>
                <a:spcPts val="0"/>
              </a:spcAft>
              <a:buClr>
                <a:schemeClr val="lt1"/>
              </a:buClr>
              <a:buSzPts val="6600"/>
              <a:buFont typeface="Twentieth Century"/>
              <a:buNone/>
            </a:pPr>
            <a:r>
              <a:rPr lang="en-GB" sz="6600" cap="none">
                <a:solidFill>
                  <a:schemeClr val="lt1"/>
                </a:solidFill>
                <a:latin typeface="Twentieth Century"/>
                <a:ea typeface="Twentieth Century"/>
                <a:cs typeface="Twentieth Century"/>
                <a:sym typeface="Twentieth Century"/>
              </a:rPr>
              <a:t>THE SPANISH BEER MARKET</a:t>
            </a:r>
            <a:endParaRPr/>
          </a:p>
        </p:txBody>
      </p:sp>
      <p:sp>
        <p:nvSpPr>
          <p:cNvPr id="308" name="Google Shape;308;p4"/>
          <p:cNvSpPr txBox="1"/>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marR="0" rtl="0" algn="l">
              <a:lnSpc>
                <a:spcPct val="80000"/>
              </a:lnSpc>
              <a:spcBef>
                <a:spcPts val="0"/>
              </a:spcBef>
              <a:spcAft>
                <a:spcPts val="0"/>
              </a:spcAft>
              <a:buClr>
                <a:srgbClr val="0C0C0C"/>
              </a:buClr>
              <a:buSzPts val="3500"/>
              <a:buFont typeface="Twentieth Century"/>
              <a:buNone/>
            </a:pPr>
            <a:r>
              <a:rPr b="0" i="0" lang="en-GB" sz="3500" u="none" cap="none" strike="noStrike">
                <a:solidFill>
                  <a:srgbClr val="93C47D"/>
                </a:solidFill>
                <a:latin typeface="Twentieth Century"/>
                <a:ea typeface="Twentieth Century"/>
                <a:cs typeface="Twentieth Century"/>
                <a:sym typeface="Twentieth Century"/>
              </a:rPr>
              <a:t>THREE</a:t>
            </a:r>
            <a:r>
              <a:rPr b="0" i="0" lang="en-GB" sz="3500" u="none" cap="none" strike="noStrike">
                <a:solidFill>
                  <a:srgbClr val="0C0C0C"/>
                </a:solidFill>
                <a:latin typeface="Twentieth Century"/>
                <a:ea typeface="Twentieth Century"/>
                <a:cs typeface="Twentieth Century"/>
                <a:sym typeface="Twentieth Century"/>
              </a:rPr>
              <a:t> LARGE PLAYERS</a:t>
            </a:r>
            <a:endParaRPr b="0" i="0" sz="1400" u="none" cap="none" strike="noStrike">
              <a:solidFill>
                <a:srgbClr val="000000"/>
              </a:solidFill>
              <a:latin typeface="Arial"/>
              <a:ea typeface="Arial"/>
              <a:cs typeface="Arial"/>
              <a:sym typeface="Arial"/>
            </a:endParaRPr>
          </a:p>
        </p:txBody>
      </p:sp>
      <p:pic>
        <p:nvPicPr>
          <p:cNvPr descr="A screenshot of a cell phone&#10;&#10;Description automatically generated" id="309" name="Google Shape;309;p4"/>
          <p:cNvPicPr preferRelativeResize="0"/>
          <p:nvPr/>
        </p:nvPicPr>
        <p:blipFill rotWithShape="1">
          <a:blip r:embed="rId3">
            <a:alphaModFix/>
          </a:blip>
          <a:srcRect b="0" l="0" r="0" t="0"/>
          <a:stretch/>
        </p:blipFill>
        <p:spPr>
          <a:xfrm>
            <a:off x="2376054" y="1898069"/>
            <a:ext cx="7439892" cy="49599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5"/>
          <p:cNvSpPr txBox="1"/>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marR="0" rtl="0" algn="l">
              <a:lnSpc>
                <a:spcPct val="80000"/>
              </a:lnSpc>
              <a:spcBef>
                <a:spcPts val="0"/>
              </a:spcBef>
              <a:spcAft>
                <a:spcPts val="0"/>
              </a:spcAft>
              <a:buClr>
                <a:srgbClr val="0C0C0C"/>
              </a:buClr>
              <a:buSzPts val="3500"/>
              <a:buFont typeface="Twentieth Century"/>
              <a:buNone/>
            </a:pPr>
            <a:r>
              <a:rPr b="0" i="0" lang="en-GB" sz="3500" u="none" cap="none" strike="noStrike">
                <a:solidFill>
                  <a:srgbClr val="0C0C0C"/>
                </a:solidFill>
                <a:latin typeface="Twentieth Century"/>
                <a:ea typeface="Twentieth Century"/>
                <a:cs typeface="Twentieth Century"/>
                <a:sym typeface="Twentieth Century"/>
              </a:rPr>
              <a:t>WITH </a:t>
            </a:r>
            <a:r>
              <a:rPr b="0" i="0" lang="en-GB" sz="3500" u="none" cap="none" strike="noStrike">
                <a:solidFill>
                  <a:srgbClr val="93C47D"/>
                </a:solidFill>
                <a:latin typeface="Twentieth Century"/>
                <a:ea typeface="Twentieth Century"/>
                <a:cs typeface="Twentieth Century"/>
                <a:sym typeface="Twentieth Century"/>
              </a:rPr>
              <a:t>DIVERGENT GROWTH</a:t>
            </a:r>
            <a:endParaRPr b="0" i="0" sz="1400" u="none" cap="none" strike="noStrike">
              <a:solidFill>
                <a:srgbClr val="93C47D"/>
              </a:solidFill>
              <a:latin typeface="Arial"/>
              <a:ea typeface="Arial"/>
              <a:cs typeface="Arial"/>
              <a:sym typeface="Arial"/>
            </a:endParaRPr>
          </a:p>
        </p:txBody>
      </p:sp>
      <p:pic>
        <p:nvPicPr>
          <p:cNvPr id="315" name="Google Shape;315;p5"/>
          <p:cNvPicPr preferRelativeResize="0"/>
          <p:nvPr/>
        </p:nvPicPr>
        <p:blipFill>
          <a:blip r:embed="rId3">
            <a:alphaModFix/>
          </a:blip>
          <a:stretch>
            <a:fillRect/>
          </a:stretch>
        </p:blipFill>
        <p:spPr>
          <a:xfrm>
            <a:off x="2904313" y="2012882"/>
            <a:ext cx="6383383" cy="446836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ntegral">
  <a:themeElements>
    <a:clrScheme name="Integral">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Integral">
  <a:themeElements>
    <a:clrScheme name="Integral">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Integral">
  <a:themeElements>
    <a:clrScheme name="Integral">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2019-11-06T16:49:15Z</dcterms:created>
  <dc:creator>anup.satyal@outlook.com</dc:creator>
</cp:coreProperties>
</file>